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y Edwards" userId="2709136a-612d-4f04-8b62-8644b8ab023f" providerId="ADAL" clId="{973596D2-BDE4-4637-88E1-13DA7978F8D8}"/>
    <pc:docChg chg="undo custSel addSld modSld sldOrd">
      <pc:chgData name="Cathy Edwards" userId="2709136a-612d-4f04-8b62-8644b8ab023f" providerId="ADAL" clId="{973596D2-BDE4-4637-88E1-13DA7978F8D8}" dt="2023-07-03T17:31:33.879" v="2697" actId="14100"/>
      <pc:docMkLst>
        <pc:docMk/>
      </pc:docMkLst>
      <pc:sldChg chg="addSp delSp modSp mod">
        <pc:chgData name="Cathy Edwards" userId="2709136a-612d-4f04-8b62-8644b8ab023f" providerId="ADAL" clId="{973596D2-BDE4-4637-88E1-13DA7978F8D8}" dt="2023-07-03T16:07:58.059" v="1433" actId="1076"/>
        <pc:sldMkLst>
          <pc:docMk/>
          <pc:sldMk cId="2674018883" sldId="258"/>
        </pc:sldMkLst>
        <pc:spChg chg="mod">
          <ac:chgData name="Cathy Edwards" userId="2709136a-612d-4f04-8b62-8644b8ab023f" providerId="ADAL" clId="{973596D2-BDE4-4637-88E1-13DA7978F8D8}" dt="2023-07-03T16:07:58.059" v="1433" actId="1076"/>
          <ac:spMkLst>
            <pc:docMk/>
            <pc:sldMk cId="2674018883" sldId="258"/>
            <ac:spMk id="4" creationId="{64569678-D80C-F92A-49C6-117E5F264688}"/>
          </ac:spMkLst>
        </pc:spChg>
        <pc:spChg chg="add mod">
          <ac:chgData name="Cathy Edwards" userId="2709136a-612d-4f04-8b62-8644b8ab023f" providerId="ADAL" clId="{973596D2-BDE4-4637-88E1-13DA7978F8D8}" dt="2023-07-03T14:27:39.576" v="303" actId="113"/>
          <ac:spMkLst>
            <pc:docMk/>
            <pc:sldMk cId="2674018883" sldId="258"/>
            <ac:spMk id="9" creationId="{5ECD66A3-B7B3-44DC-6FE7-E52E088834E6}"/>
          </ac:spMkLst>
        </pc:spChg>
        <pc:picChg chg="del mod">
          <ac:chgData name="Cathy Edwards" userId="2709136a-612d-4f04-8b62-8644b8ab023f" providerId="ADAL" clId="{973596D2-BDE4-4637-88E1-13DA7978F8D8}" dt="2023-07-03T14:26:46.291" v="299" actId="478"/>
          <ac:picMkLst>
            <pc:docMk/>
            <pc:sldMk cId="2674018883" sldId="258"/>
            <ac:picMk id="8" creationId="{D5163E0B-5B5D-FFA5-2B4A-A0BBD1871B4D}"/>
          </ac:picMkLst>
        </pc:picChg>
      </pc:sldChg>
      <pc:sldChg chg="addSp modSp mod">
        <pc:chgData name="Cathy Edwards" userId="2709136a-612d-4f04-8b62-8644b8ab023f" providerId="ADAL" clId="{973596D2-BDE4-4637-88E1-13DA7978F8D8}" dt="2023-07-03T16:27:17.124" v="2287" actId="1076"/>
        <pc:sldMkLst>
          <pc:docMk/>
          <pc:sldMk cId="4276066122" sldId="259"/>
        </pc:sldMkLst>
        <pc:spChg chg="add mod">
          <ac:chgData name="Cathy Edwards" userId="2709136a-612d-4f04-8b62-8644b8ab023f" providerId="ADAL" clId="{973596D2-BDE4-4637-88E1-13DA7978F8D8}" dt="2023-07-03T14:45:30.172" v="905" actId="571"/>
          <ac:spMkLst>
            <pc:docMk/>
            <pc:sldMk cId="4276066122" sldId="259"/>
            <ac:spMk id="30" creationId="{C2666CF2-AC5E-494F-55B2-1AA27A027A21}"/>
          </ac:spMkLst>
        </pc:spChg>
        <pc:spChg chg="add mod">
          <ac:chgData name="Cathy Edwards" userId="2709136a-612d-4f04-8b62-8644b8ab023f" providerId="ADAL" clId="{973596D2-BDE4-4637-88E1-13DA7978F8D8}" dt="2023-07-03T14:55:37.922" v="1242" actId="207"/>
          <ac:spMkLst>
            <pc:docMk/>
            <pc:sldMk cId="4276066122" sldId="259"/>
            <ac:spMk id="31" creationId="{88102CD5-7C1D-CAF6-A18D-824228E6F8FE}"/>
          </ac:spMkLst>
        </pc:spChg>
        <pc:spChg chg="add mod">
          <ac:chgData name="Cathy Edwards" userId="2709136a-612d-4f04-8b62-8644b8ab023f" providerId="ADAL" clId="{973596D2-BDE4-4637-88E1-13DA7978F8D8}" dt="2023-07-03T16:27:16.062" v="2286" actId="1076"/>
          <ac:spMkLst>
            <pc:docMk/>
            <pc:sldMk cId="4276066122" sldId="259"/>
            <ac:spMk id="32" creationId="{5EFC99BD-3D20-1B0C-58CA-9D0DAB4C6EC7}"/>
          </ac:spMkLst>
        </pc:spChg>
        <pc:picChg chg="mod">
          <ac:chgData name="Cathy Edwards" userId="2709136a-612d-4f04-8b62-8644b8ab023f" providerId="ADAL" clId="{973596D2-BDE4-4637-88E1-13DA7978F8D8}" dt="2023-07-03T16:27:17.124" v="2287" actId="1076"/>
          <ac:picMkLst>
            <pc:docMk/>
            <pc:sldMk cId="4276066122" sldId="259"/>
            <ac:picMk id="5" creationId="{672A989A-6803-E9FE-5320-6D6F2F75DEBA}"/>
          </ac:picMkLst>
        </pc:picChg>
        <pc:picChg chg="add mod">
          <ac:chgData name="Cathy Edwards" userId="2709136a-612d-4f04-8b62-8644b8ab023f" providerId="ADAL" clId="{973596D2-BDE4-4637-88E1-13DA7978F8D8}" dt="2023-07-03T14:45:30.172" v="905" actId="571"/>
          <ac:picMkLst>
            <pc:docMk/>
            <pc:sldMk cId="4276066122" sldId="259"/>
            <ac:picMk id="29" creationId="{DDC8FD8A-F9F6-DFF9-2A1B-BC93FFCFDB3A}"/>
          </ac:picMkLst>
        </pc:picChg>
      </pc:sldChg>
      <pc:sldChg chg="addSp modSp mod">
        <pc:chgData name="Cathy Edwards" userId="2709136a-612d-4f04-8b62-8644b8ab023f" providerId="ADAL" clId="{973596D2-BDE4-4637-88E1-13DA7978F8D8}" dt="2023-07-03T16:09:06.044" v="1436" actId="14100"/>
        <pc:sldMkLst>
          <pc:docMk/>
          <pc:sldMk cId="771018284" sldId="260"/>
        </pc:sldMkLst>
        <pc:spChg chg="add mod">
          <ac:chgData name="Cathy Edwards" userId="2709136a-612d-4f04-8b62-8644b8ab023f" providerId="ADAL" clId="{973596D2-BDE4-4637-88E1-13DA7978F8D8}" dt="2023-07-03T14:23:30.305" v="1" actId="1076"/>
          <ac:spMkLst>
            <pc:docMk/>
            <pc:sldMk cId="771018284" sldId="260"/>
            <ac:spMk id="6" creationId="{9800E5FB-065E-3948-E61B-750951C11BE7}"/>
          </ac:spMkLst>
        </pc:spChg>
        <pc:spChg chg="add mod">
          <ac:chgData name="Cathy Edwards" userId="2709136a-612d-4f04-8b62-8644b8ab023f" providerId="ADAL" clId="{973596D2-BDE4-4637-88E1-13DA7978F8D8}" dt="2023-07-03T14:56:01.840" v="1244" actId="207"/>
          <ac:spMkLst>
            <pc:docMk/>
            <pc:sldMk cId="771018284" sldId="260"/>
            <ac:spMk id="7" creationId="{067F2903-1D9B-947A-3F18-F734599CF1FA}"/>
          </ac:spMkLst>
        </pc:spChg>
        <pc:spChg chg="add mod">
          <ac:chgData name="Cathy Edwards" userId="2709136a-612d-4f04-8b62-8644b8ab023f" providerId="ADAL" clId="{973596D2-BDE4-4637-88E1-13DA7978F8D8}" dt="2023-07-03T16:09:06.044" v="1436" actId="14100"/>
          <ac:spMkLst>
            <pc:docMk/>
            <pc:sldMk cId="771018284" sldId="260"/>
            <ac:spMk id="9" creationId="{A71389CA-7C3C-0FDC-2D4B-4933B667F777}"/>
          </ac:spMkLst>
        </pc:spChg>
      </pc:sldChg>
      <pc:sldChg chg="addSp delSp modSp add mod ord">
        <pc:chgData name="Cathy Edwards" userId="2709136a-612d-4f04-8b62-8644b8ab023f" providerId="ADAL" clId="{973596D2-BDE4-4637-88E1-13DA7978F8D8}" dt="2023-07-03T14:56:41.167" v="1251" actId="14100"/>
        <pc:sldMkLst>
          <pc:docMk/>
          <pc:sldMk cId="1497363397" sldId="261"/>
        </pc:sldMkLst>
        <pc:spChg chg="del mod">
          <ac:chgData name="Cathy Edwards" userId="2709136a-612d-4f04-8b62-8644b8ab023f" providerId="ADAL" clId="{973596D2-BDE4-4637-88E1-13DA7978F8D8}" dt="2023-07-03T14:28:11.212" v="308" actId="478"/>
          <ac:spMkLst>
            <pc:docMk/>
            <pc:sldMk cId="1497363397" sldId="261"/>
            <ac:spMk id="4" creationId="{F4B399DB-AD7F-957C-E2A0-137C68C7E63D}"/>
          </ac:spMkLst>
        </pc:spChg>
        <pc:spChg chg="del">
          <ac:chgData name="Cathy Edwards" userId="2709136a-612d-4f04-8b62-8644b8ab023f" providerId="ADAL" clId="{973596D2-BDE4-4637-88E1-13DA7978F8D8}" dt="2023-07-03T14:28:08.330" v="306" actId="478"/>
          <ac:spMkLst>
            <pc:docMk/>
            <pc:sldMk cId="1497363397" sldId="261"/>
            <ac:spMk id="6" creationId="{9800E5FB-065E-3948-E61B-750951C11BE7}"/>
          </ac:spMkLst>
        </pc:spChg>
        <pc:spChg chg="add mod">
          <ac:chgData name="Cathy Edwards" userId="2709136a-612d-4f04-8b62-8644b8ab023f" providerId="ADAL" clId="{973596D2-BDE4-4637-88E1-13DA7978F8D8}" dt="2023-07-03T14:30:42.890" v="319" actId="1076"/>
          <ac:spMkLst>
            <pc:docMk/>
            <pc:sldMk cId="1497363397" sldId="261"/>
            <ac:spMk id="7" creationId="{CDED84C7-95D7-1788-D34D-F1535738BB5B}"/>
          </ac:spMkLst>
        </pc:spChg>
        <pc:spChg chg="add mod">
          <ac:chgData name="Cathy Edwards" userId="2709136a-612d-4f04-8b62-8644b8ab023f" providerId="ADAL" clId="{973596D2-BDE4-4637-88E1-13DA7978F8D8}" dt="2023-07-03T14:31:27.440" v="323" actId="208"/>
          <ac:spMkLst>
            <pc:docMk/>
            <pc:sldMk cId="1497363397" sldId="261"/>
            <ac:spMk id="9" creationId="{7D0D89DB-4053-362D-261D-C4DF5B80C7AA}"/>
          </ac:spMkLst>
        </pc:spChg>
        <pc:spChg chg="add mod">
          <ac:chgData name="Cathy Edwards" userId="2709136a-612d-4f04-8b62-8644b8ab023f" providerId="ADAL" clId="{973596D2-BDE4-4637-88E1-13DA7978F8D8}" dt="2023-07-03T14:32:24.859" v="330" actId="14100"/>
          <ac:spMkLst>
            <pc:docMk/>
            <pc:sldMk cId="1497363397" sldId="261"/>
            <ac:spMk id="15" creationId="{4DC0B3B4-444C-F8A6-90C8-72C1F117380C}"/>
          </ac:spMkLst>
        </pc:spChg>
        <pc:spChg chg="add del mod">
          <ac:chgData name="Cathy Edwards" userId="2709136a-612d-4f04-8b62-8644b8ab023f" providerId="ADAL" clId="{973596D2-BDE4-4637-88E1-13DA7978F8D8}" dt="2023-07-03T14:34:12.292" v="481" actId="478"/>
          <ac:spMkLst>
            <pc:docMk/>
            <pc:sldMk cId="1497363397" sldId="261"/>
            <ac:spMk id="17" creationId="{D063E74A-8369-5566-9CB6-09474367ECDC}"/>
          </ac:spMkLst>
        </pc:spChg>
        <pc:spChg chg="add mod">
          <ac:chgData name="Cathy Edwards" userId="2709136a-612d-4f04-8b62-8644b8ab023f" providerId="ADAL" clId="{973596D2-BDE4-4637-88E1-13DA7978F8D8}" dt="2023-07-03T14:34:16.247" v="482" actId="1076"/>
          <ac:spMkLst>
            <pc:docMk/>
            <pc:sldMk cId="1497363397" sldId="261"/>
            <ac:spMk id="19" creationId="{FB1A9618-4E4B-A1A9-0717-6F6E86AA9675}"/>
          </ac:spMkLst>
        </pc:spChg>
        <pc:spChg chg="add mod">
          <ac:chgData name="Cathy Edwards" userId="2709136a-612d-4f04-8b62-8644b8ab023f" providerId="ADAL" clId="{973596D2-BDE4-4637-88E1-13DA7978F8D8}" dt="2023-07-03T14:34:58.140" v="577" actId="1076"/>
          <ac:spMkLst>
            <pc:docMk/>
            <pc:sldMk cId="1497363397" sldId="261"/>
            <ac:spMk id="21" creationId="{B521C500-B847-851D-2D08-B0B8F85F3790}"/>
          </ac:spMkLst>
        </pc:spChg>
        <pc:spChg chg="add mod">
          <ac:chgData name="Cathy Edwards" userId="2709136a-612d-4f04-8b62-8644b8ab023f" providerId="ADAL" clId="{973596D2-BDE4-4637-88E1-13DA7978F8D8}" dt="2023-07-03T14:56:22.722" v="1246" actId="207"/>
          <ac:spMkLst>
            <pc:docMk/>
            <pc:sldMk cId="1497363397" sldId="261"/>
            <ac:spMk id="22" creationId="{D723A3A7-A789-B147-CDE4-B8461DA8C7E0}"/>
          </ac:spMkLst>
        </pc:spChg>
        <pc:spChg chg="add mod">
          <ac:chgData name="Cathy Edwards" userId="2709136a-612d-4f04-8b62-8644b8ab023f" providerId="ADAL" clId="{973596D2-BDE4-4637-88E1-13DA7978F8D8}" dt="2023-07-03T14:56:41.167" v="1251" actId="14100"/>
          <ac:spMkLst>
            <pc:docMk/>
            <pc:sldMk cId="1497363397" sldId="261"/>
            <ac:spMk id="23" creationId="{4E43BBB4-BD80-D23E-8F4B-633EA97FC916}"/>
          </ac:spMkLst>
        </pc:spChg>
        <pc:picChg chg="del">
          <ac:chgData name="Cathy Edwards" userId="2709136a-612d-4f04-8b62-8644b8ab023f" providerId="ADAL" clId="{973596D2-BDE4-4637-88E1-13DA7978F8D8}" dt="2023-07-03T14:28:04.332" v="305" actId="478"/>
          <ac:picMkLst>
            <pc:docMk/>
            <pc:sldMk cId="1497363397" sldId="261"/>
            <ac:picMk id="3" creationId="{07933242-1339-9600-8AE8-FCD62942E4BE}"/>
          </ac:picMkLst>
        </pc:picChg>
        <pc:picChg chg="add mod">
          <ac:chgData name="Cathy Edwards" userId="2709136a-612d-4f04-8b62-8644b8ab023f" providerId="ADAL" clId="{973596D2-BDE4-4637-88E1-13DA7978F8D8}" dt="2023-07-03T14:32:15.822" v="328" actId="1076"/>
          <ac:picMkLst>
            <pc:docMk/>
            <pc:sldMk cId="1497363397" sldId="261"/>
            <ac:picMk id="5" creationId="{974F2BCF-DE85-AFB5-84CC-5A3F45D2197E}"/>
          </ac:picMkLst>
        </pc:picChg>
        <pc:picChg chg="add mod">
          <ac:chgData name="Cathy Edwards" userId="2709136a-612d-4f04-8b62-8644b8ab023f" providerId="ADAL" clId="{973596D2-BDE4-4637-88E1-13DA7978F8D8}" dt="2023-07-03T14:32:06.509" v="325" actId="1076"/>
          <ac:picMkLst>
            <pc:docMk/>
            <pc:sldMk cId="1497363397" sldId="261"/>
            <ac:picMk id="13" creationId="{E7D0734C-B80F-1953-FF20-3B16A7782D29}"/>
          </ac:picMkLst>
        </pc:picChg>
      </pc:sldChg>
      <pc:sldChg chg="modSp add mod ord">
        <pc:chgData name="Cathy Edwards" userId="2709136a-612d-4f04-8b62-8644b8ab023f" providerId="ADAL" clId="{973596D2-BDE4-4637-88E1-13DA7978F8D8}" dt="2023-07-03T16:11:34.615" v="1620" actId="20577"/>
        <pc:sldMkLst>
          <pc:docMk/>
          <pc:sldMk cId="4165032022" sldId="262"/>
        </pc:sldMkLst>
        <pc:spChg chg="mod">
          <ac:chgData name="Cathy Edwards" userId="2709136a-612d-4f04-8b62-8644b8ab023f" providerId="ADAL" clId="{973596D2-BDE4-4637-88E1-13DA7978F8D8}" dt="2023-07-03T16:09:45.724" v="1459" actId="14100"/>
          <ac:spMkLst>
            <pc:docMk/>
            <pc:sldMk cId="4165032022" sldId="262"/>
            <ac:spMk id="4" creationId="{64569678-D80C-F92A-49C6-117E5F264688}"/>
          </ac:spMkLst>
        </pc:spChg>
        <pc:spChg chg="mod">
          <ac:chgData name="Cathy Edwards" userId="2709136a-612d-4f04-8b62-8644b8ab023f" providerId="ADAL" clId="{973596D2-BDE4-4637-88E1-13DA7978F8D8}" dt="2023-07-03T16:11:34.615" v="1620" actId="20577"/>
          <ac:spMkLst>
            <pc:docMk/>
            <pc:sldMk cId="4165032022" sldId="262"/>
            <ac:spMk id="9" creationId="{5ECD66A3-B7B3-44DC-6FE7-E52E088834E6}"/>
          </ac:spMkLst>
        </pc:spChg>
      </pc:sldChg>
      <pc:sldChg chg="addSp delSp modSp add mod ord">
        <pc:chgData name="Cathy Edwards" userId="2709136a-612d-4f04-8b62-8644b8ab023f" providerId="ADAL" clId="{973596D2-BDE4-4637-88E1-13DA7978F8D8}" dt="2023-07-03T14:58:01.648" v="1262" actId="208"/>
        <pc:sldMkLst>
          <pc:docMk/>
          <pc:sldMk cId="3896142238" sldId="263"/>
        </pc:sldMkLst>
        <pc:spChg chg="add mod">
          <ac:chgData name="Cathy Edwards" userId="2709136a-612d-4f04-8b62-8644b8ab023f" providerId="ADAL" clId="{973596D2-BDE4-4637-88E1-13DA7978F8D8}" dt="2023-07-03T14:44:42.131" v="901" actId="1038"/>
          <ac:spMkLst>
            <pc:docMk/>
            <pc:sldMk cId="3896142238" sldId="263"/>
            <ac:spMk id="4" creationId="{8146B70E-8BCC-B4A0-79D0-549408DAF9C3}"/>
          </ac:spMkLst>
        </pc:spChg>
        <pc:spChg chg="add mod">
          <ac:chgData name="Cathy Edwards" userId="2709136a-612d-4f04-8b62-8644b8ab023f" providerId="ADAL" clId="{973596D2-BDE4-4637-88E1-13DA7978F8D8}" dt="2023-07-03T14:57:29.765" v="1255" actId="207"/>
          <ac:spMkLst>
            <pc:docMk/>
            <pc:sldMk cId="3896142238" sldId="263"/>
            <ac:spMk id="6" creationId="{086DB609-FB01-7576-8C00-3201710BD0C6}"/>
          </ac:spMkLst>
        </pc:spChg>
        <pc:spChg chg="mod">
          <ac:chgData name="Cathy Edwards" userId="2709136a-612d-4f04-8b62-8644b8ab023f" providerId="ADAL" clId="{973596D2-BDE4-4637-88E1-13DA7978F8D8}" dt="2023-07-03T14:53:49.008" v="1233" actId="207"/>
          <ac:spMkLst>
            <pc:docMk/>
            <pc:sldMk cId="3896142238" sldId="263"/>
            <ac:spMk id="7" creationId="{AD35CFFC-3F90-C553-2053-CFD49A6D0E56}"/>
          </ac:spMkLst>
        </pc:spChg>
        <pc:spChg chg="del">
          <ac:chgData name="Cathy Edwards" userId="2709136a-612d-4f04-8b62-8644b8ab023f" providerId="ADAL" clId="{973596D2-BDE4-4637-88E1-13DA7978F8D8}" dt="2023-07-03T14:42:35.516" v="797" actId="478"/>
          <ac:spMkLst>
            <pc:docMk/>
            <pc:sldMk cId="3896142238" sldId="263"/>
            <ac:spMk id="9" creationId="{FE29E70F-2867-C8FE-A694-00CED2584E13}"/>
          </ac:spMkLst>
        </pc:spChg>
        <pc:spChg chg="del">
          <ac:chgData name="Cathy Edwards" userId="2709136a-612d-4f04-8b62-8644b8ab023f" providerId="ADAL" clId="{973596D2-BDE4-4637-88E1-13DA7978F8D8}" dt="2023-07-03T14:42:44.556" v="806" actId="478"/>
          <ac:spMkLst>
            <pc:docMk/>
            <pc:sldMk cId="3896142238" sldId="263"/>
            <ac:spMk id="11" creationId="{55FF3D1D-EC94-5DC7-3BCA-D1390CB47483}"/>
          </ac:spMkLst>
        </pc:spChg>
        <pc:spChg chg="del">
          <ac:chgData name="Cathy Edwards" userId="2709136a-612d-4f04-8b62-8644b8ab023f" providerId="ADAL" clId="{973596D2-BDE4-4637-88E1-13DA7978F8D8}" dt="2023-07-03T14:42:45.546" v="807" actId="478"/>
          <ac:spMkLst>
            <pc:docMk/>
            <pc:sldMk cId="3896142238" sldId="263"/>
            <ac:spMk id="13" creationId="{494C1AFC-CBD6-2717-E5D2-D767B58F05B2}"/>
          </ac:spMkLst>
        </pc:spChg>
        <pc:spChg chg="del">
          <ac:chgData name="Cathy Edwards" userId="2709136a-612d-4f04-8b62-8644b8ab023f" providerId="ADAL" clId="{973596D2-BDE4-4637-88E1-13DA7978F8D8}" dt="2023-07-03T14:42:46.667" v="808" actId="478"/>
          <ac:spMkLst>
            <pc:docMk/>
            <pc:sldMk cId="3896142238" sldId="263"/>
            <ac:spMk id="15" creationId="{0F9F4A23-ED38-3ECD-C07E-9157DD9829E5}"/>
          </ac:spMkLst>
        </pc:spChg>
        <pc:spChg chg="del">
          <ac:chgData name="Cathy Edwards" userId="2709136a-612d-4f04-8b62-8644b8ab023f" providerId="ADAL" clId="{973596D2-BDE4-4637-88E1-13DA7978F8D8}" dt="2023-07-03T14:42:39.323" v="801" actId="478"/>
          <ac:spMkLst>
            <pc:docMk/>
            <pc:sldMk cId="3896142238" sldId="263"/>
            <ac:spMk id="17" creationId="{837E1085-C526-CDEF-1A77-7A8576512E20}"/>
          </ac:spMkLst>
        </pc:spChg>
        <pc:spChg chg="add mod">
          <ac:chgData name="Cathy Edwards" userId="2709136a-612d-4f04-8b62-8644b8ab023f" providerId="ADAL" clId="{973596D2-BDE4-4637-88E1-13DA7978F8D8}" dt="2023-07-03T14:57:33.929" v="1256" actId="207"/>
          <ac:spMkLst>
            <pc:docMk/>
            <pc:sldMk cId="3896142238" sldId="263"/>
            <ac:spMk id="19" creationId="{33272BC1-48D8-114C-BFE5-A8F6E95566C0}"/>
          </ac:spMkLst>
        </pc:spChg>
        <pc:spChg chg="del">
          <ac:chgData name="Cathy Edwards" userId="2709136a-612d-4f04-8b62-8644b8ab023f" providerId="ADAL" clId="{973596D2-BDE4-4637-88E1-13DA7978F8D8}" dt="2023-07-03T14:42:41.091" v="803" actId="478"/>
          <ac:spMkLst>
            <pc:docMk/>
            <pc:sldMk cId="3896142238" sldId="263"/>
            <ac:spMk id="21" creationId="{5470E313-B157-CDB4-6BA6-6233944D662D}"/>
          </ac:spMkLst>
        </pc:spChg>
        <pc:spChg chg="add mod">
          <ac:chgData name="Cathy Edwards" userId="2709136a-612d-4f04-8b62-8644b8ab023f" providerId="ADAL" clId="{973596D2-BDE4-4637-88E1-13DA7978F8D8}" dt="2023-07-03T14:57:48.107" v="1259" actId="208"/>
          <ac:spMkLst>
            <pc:docMk/>
            <pc:sldMk cId="3896142238" sldId="263"/>
            <ac:spMk id="22" creationId="{7F4AF3A4-16CD-4208-BCB3-1349544F1696}"/>
          </ac:spMkLst>
        </pc:spChg>
        <pc:spChg chg="add mod">
          <ac:chgData name="Cathy Edwards" userId="2709136a-612d-4f04-8b62-8644b8ab023f" providerId="ADAL" clId="{973596D2-BDE4-4637-88E1-13DA7978F8D8}" dt="2023-07-03T14:47:15.992" v="972" actId="1076"/>
          <ac:spMkLst>
            <pc:docMk/>
            <pc:sldMk cId="3896142238" sldId="263"/>
            <ac:spMk id="23" creationId="{46EFB8B7-B0A5-91B9-0D69-ED2197808153}"/>
          </ac:spMkLst>
        </pc:spChg>
        <pc:spChg chg="del mod">
          <ac:chgData name="Cathy Edwards" userId="2709136a-612d-4f04-8b62-8644b8ab023f" providerId="ADAL" clId="{973596D2-BDE4-4637-88E1-13DA7978F8D8}" dt="2023-07-03T14:42:37.651" v="799" actId="478"/>
          <ac:spMkLst>
            <pc:docMk/>
            <pc:sldMk cId="3896142238" sldId="263"/>
            <ac:spMk id="24" creationId="{CF2DCF5E-2B45-C010-BB74-887B89C90A38}"/>
          </ac:spMkLst>
        </pc:spChg>
        <pc:spChg chg="del mod">
          <ac:chgData name="Cathy Edwards" userId="2709136a-612d-4f04-8b62-8644b8ab023f" providerId="ADAL" clId="{973596D2-BDE4-4637-88E1-13DA7978F8D8}" dt="2023-07-03T14:42:43.835" v="805" actId="478"/>
          <ac:spMkLst>
            <pc:docMk/>
            <pc:sldMk cId="3896142238" sldId="263"/>
            <ac:spMk id="25" creationId="{DFDEA83D-FDB3-5F66-5DFD-43CD73C00ACA}"/>
          </ac:spMkLst>
        </pc:spChg>
        <pc:spChg chg="del mod">
          <ac:chgData name="Cathy Edwards" userId="2709136a-612d-4f04-8b62-8644b8ab023f" providerId="ADAL" clId="{973596D2-BDE4-4637-88E1-13DA7978F8D8}" dt="2023-07-03T14:42:50.948" v="810" actId="478"/>
          <ac:spMkLst>
            <pc:docMk/>
            <pc:sldMk cId="3896142238" sldId="263"/>
            <ac:spMk id="26" creationId="{917E65F4-76AB-5B38-EBB1-96D43E987964}"/>
          </ac:spMkLst>
        </pc:spChg>
        <pc:spChg chg="del">
          <ac:chgData name="Cathy Edwards" userId="2709136a-612d-4f04-8b62-8644b8ab023f" providerId="ADAL" clId="{973596D2-BDE4-4637-88E1-13DA7978F8D8}" dt="2023-07-03T14:42:38.386" v="800" actId="478"/>
          <ac:spMkLst>
            <pc:docMk/>
            <pc:sldMk cId="3896142238" sldId="263"/>
            <ac:spMk id="27" creationId="{D3D1F5CA-771F-BB01-A8D6-50D6102E79BB}"/>
          </ac:spMkLst>
        </pc:spChg>
        <pc:spChg chg="del">
          <ac:chgData name="Cathy Edwards" userId="2709136a-612d-4f04-8b62-8644b8ab023f" providerId="ADAL" clId="{973596D2-BDE4-4637-88E1-13DA7978F8D8}" dt="2023-07-03T14:42:39.915" v="802" actId="478"/>
          <ac:spMkLst>
            <pc:docMk/>
            <pc:sldMk cId="3896142238" sldId="263"/>
            <ac:spMk id="28" creationId="{249677F1-C11D-D01A-0D26-07DC5D97A609}"/>
          </ac:spMkLst>
        </pc:spChg>
        <pc:spChg chg="add del mod">
          <ac:chgData name="Cathy Edwards" userId="2709136a-612d-4f04-8b62-8644b8ab023f" providerId="ADAL" clId="{973596D2-BDE4-4637-88E1-13DA7978F8D8}" dt="2023-07-03T14:45:53.034" v="907"/>
          <ac:spMkLst>
            <pc:docMk/>
            <pc:sldMk cId="3896142238" sldId="263"/>
            <ac:spMk id="30" creationId="{298C4894-43C2-8D8B-8649-7B4785CA37DF}"/>
          </ac:spMkLst>
        </pc:spChg>
        <pc:spChg chg="add del mod">
          <ac:chgData name="Cathy Edwards" userId="2709136a-612d-4f04-8b62-8644b8ab023f" providerId="ADAL" clId="{973596D2-BDE4-4637-88E1-13DA7978F8D8}" dt="2023-07-03T14:45:53.034" v="907"/>
          <ac:spMkLst>
            <pc:docMk/>
            <pc:sldMk cId="3896142238" sldId="263"/>
            <ac:spMk id="31" creationId="{EDCA1B2F-DAFE-95F9-0CF4-16055761405C}"/>
          </ac:spMkLst>
        </pc:spChg>
        <pc:spChg chg="add del mod">
          <ac:chgData name="Cathy Edwards" userId="2709136a-612d-4f04-8b62-8644b8ab023f" providerId="ADAL" clId="{973596D2-BDE4-4637-88E1-13DA7978F8D8}" dt="2023-07-03T14:45:53.034" v="907"/>
          <ac:spMkLst>
            <pc:docMk/>
            <pc:sldMk cId="3896142238" sldId="263"/>
            <ac:spMk id="32" creationId="{23527B1D-1599-C93A-45D5-DA0D3A2AB1C1}"/>
          </ac:spMkLst>
        </pc:spChg>
        <pc:spChg chg="add mod">
          <ac:chgData name="Cathy Edwards" userId="2709136a-612d-4f04-8b62-8644b8ab023f" providerId="ADAL" clId="{973596D2-BDE4-4637-88E1-13DA7978F8D8}" dt="2023-07-03T14:57:51.652" v="1260" actId="208"/>
          <ac:spMkLst>
            <pc:docMk/>
            <pc:sldMk cId="3896142238" sldId="263"/>
            <ac:spMk id="33" creationId="{2BEABC52-3784-EE6D-0FDD-EA9F9D55C735}"/>
          </ac:spMkLst>
        </pc:spChg>
        <pc:spChg chg="add mod">
          <ac:chgData name="Cathy Edwards" userId="2709136a-612d-4f04-8b62-8644b8ab023f" providerId="ADAL" clId="{973596D2-BDE4-4637-88E1-13DA7978F8D8}" dt="2023-07-03T14:57:56.564" v="1261" actId="208"/>
          <ac:spMkLst>
            <pc:docMk/>
            <pc:sldMk cId="3896142238" sldId="263"/>
            <ac:spMk id="34" creationId="{3F52952A-BA14-4E1D-FF1D-C600FAB56303}"/>
          </ac:spMkLst>
        </pc:spChg>
        <pc:spChg chg="add mod">
          <ac:chgData name="Cathy Edwards" userId="2709136a-612d-4f04-8b62-8644b8ab023f" providerId="ADAL" clId="{973596D2-BDE4-4637-88E1-13DA7978F8D8}" dt="2023-07-03T14:46:43.083" v="970" actId="14100"/>
          <ac:spMkLst>
            <pc:docMk/>
            <pc:sldMk cId="3896142238" sldId="263"/>
            <ac:spMk id="35" creationId="{A70FF0C5-0E36-84D7-70C9-39BBE0DAFD0A}"/>
          </ac:spMkLst>
        </pc:spChg>
        <pc:spChg chg="add del mod">
          <ac:chgData name="Cathy Edwards" userId="2709136a-612d-4f04-8b62-8644b8ab023f" providerId="ADAL" clId="{973596D2-BDE4-4637-88E1-13DA7978F8D8}" dt="2023-07-03T14:47:53.699" v="977" actId="478"/>
          <ac:spMkLst>
            <pc:docMk/>
            <pc:sldMk cId="3896142238" sldId="263"/>
            <ac:spMk id="36" creationId="{0EBDCCBC-AA21-39C4-E8E9-E3D7111D37B4}"/>
          </ac:spMkLst>
        </pc:spChg>
        <pc:spChg chg="add mod">
          <ac:chgData name="Cathy Edwards" userId="2709136a-612d-4f04-8b62-8644b8ab023f" providerId="ADAL" clId="{973596D2-BDE4-4637-88E1-13DA7978F8D8}" dt="2023-07-03T14:58:01.648" v="1262" actId="208"/>
          <ac:spMkLst>
            <pc:docMk/>
            <pc:sldMk cId="3896142238" sldId="263"/>
            <ac:spMk id="37" creationId="{C528996D-D08F-2F69-DD54-EBF61F0FDDF5}"/>
          </ac:spMkLst>
        </pc:spChg>
        <pc:spChg chg="add mod ord">
          <ac:chgData name="Cathy Edwards" userId="2709136a-612d-4f04-8b62-8644b8ab023f" providerId="ADAL" clId="{973596D2-BDE4-4637-88E1-13DA7978F8D8}" dt="2023-07-03T14:57:13.474" v="1254" actId="166"/>
          <ac:spMkLst>
            <pc:docMk/>
            <pc:sldMk cId="3896142238" sldId="263"/>
            <ac:spMk id="38" creationId="{B7F49BFF-C819-66BA-57EC-0E93B6D60AF6}"/>
          </ac:spMkLst>
        </pc:spChg>
        <pc:spChg chg="add mod">
          <ac:chgData name="Cathy Edwards" userId="2709136a-612d-4f04-8b62-8644b8ab023f" providerId="ADAL" clId="{973596D2-BDE4-4637-88E1-13DA7978F8D8}" dt="2023-07-03T14:57:01.423" v="1253" actId="207"/>
          <ac:spMkLst>
            <pc:docMk/>
            <pc:sldMk cId="3896142238" sldId="263"/>
            <ac:spMk id="39" creationId="{4CAC1F5F-668F-4C26-8E5D-68F290D9B31C}"/>
          </ac:spMkLst>
        </pc:spChg>
        <pc:picChg chg="add mod">
          <ac:chgData name="Cathy Edwards" userId="2709136a-612d-4f04-8b62-8644b8ab023f" providerId="ADAL" clId="{973596D2-BDE4-4637-88E1-13DA7978F8D8}" dt="2023-07-03T14:47:09.988" v="971" actId="1076"/>
          <ac:picMkLst>
            <pc:docMk/>
            <pc:sldMk cId="3896142238" sldId="263"/>
            <ac:picMk id="3" creationId="{B910530B-95B7-DDC2-410E-42B167610449}"/>
          </ac:picMkLst>
        </pc:picChg>
        <pc:picChg chg="del">
          <ac:chgData name="Cathy Edwards" userId="2709136a-612d-4f04-8b62-8644b8ab023f" providerId="ADAL" clId="{973596D2-BDE4-4637-88E1-13DA7978F8D8}" dt="2023-07-03T14:42:34.450" v="796" actId="478"/>
          <ac:picMkLst>
            <pc:docMk/>
            <pc:sldMk cId="3896142238" sldId="263"/>
            <ac:picMk id="5" creationId="{672A989A-6803-E9FE-5320-6D6F2F75DEBA}"/>
          </ac:picMkLst>
        </pc:picChg>
        <pc:picChg chg="add del mod">
          <ac:chgData name="Cathy Edwards" userId="2709136a-612d-4f04-8b62-8644b8ab023f" providerId="ADAL" clId="{973596D2-BDE4-4637-88E1-13DA7978F8D8}" dt="2023-07-03T14:45:53.034" v="907"/>
          <ac:picMkLst>
            <pc:docMk/>
            <pc:sldMk cId="3896142238" sldId="263"/>
            <ac:picMk id="29" creationId="{D0AC5633-C189-137F-B53B-804CFFA0CE71}"/>
          </ac:picMkLst>
        </pc:picChg>
      </pc:sldChg>
      <pc:sldChg chg="addSp delSp modSp add mod ord">
        <pc:chgData name="Cathy Edwards" userId="2709136a-612d-4f04-8b62-8644b8ab023f" providerId="ADAL" clId="{973596D2-BDE4-4637-88E1-13DA7978F8D8}" dt="2023-07-03T16:05:50.549" v="1405" actId="20577"/>
        <pc:sldMkLst>
          <pc:docMk/>
          <pc:sldMk cId="3862037916" sldId="264"/>
        </pc:sldMkLst>
        <pc:spChg chg="add mod ord">
          <ac:chgData name="Cathy Edwards" userId="2709136a-612d-4f04-8b62-8644b8ab023f" providerId="ADAL" clId="{973596D2-BDE4-4637-88E1-13DA7978F8D8}" dt="2023-07-03T14:55:11.814" v="1240" actId="166"/>
          <ac:spMkLst>
            <pc:docMk/>
            <pc:sldMk cId="3862037916" sldId="264"/>
            <ac:spMk id="4" creationId="{A27995AA-EAA1-5FB3-0719-40CECC5E0C2C}"/>
          </ac:spMkLst>
        </pc:spChg>
        <pc:spChg chg="add mod">
          <ac:chgData name="Cathy Edwards" userId="2709136a-612d-4f04-8b62-8644b8ab023f" providerId="ADAL" clId="{973596D2-BDE4-4637-88E1-13DA7978F8D8}" dt="2023-07-03T14:54:49.868" v="1239" actId="11530"/>
          <ac:spMkLst>
            <pc:docMk/>
            <pc:sldMk cId="3862037916" sldId="264"/>
            <ac:spMk id="6" creationId="{C41CF416-B76B-94EE-72A7-F9D1DEAEA30E}"/>
          </ac:spMkLst>
        </pc:spChg>
        <pc:spChg chg="del">
          <ac:chgData name="Cathy Edwards" userId="2709136a-612d-4f04-8b62-8644b8ab023f" providerId="ADAL" clId="{973596D2-BDE4-4637-88E1-13DA7978F8D8}" dt="2023-07-03T14:51:20.443" v="1166" actId="478"/>
          <ac:spMkLst>
            <pc:docMk/>
            <pc:sldMk cId="3862037916" sldId="264"/>
            <ac:spMk id="7" creationId="{CDED84C7-95D7-1788-D34D-F1535738BB5B}"/>
          </ac:spMkLst>
        </pc:spChg>
        <pc:spChg chg="del">
          <ac:chgData name="Cathy Edwards" userId="2709136a-612d-4f04-8b62-8644b8ab023f" providerId="ADAL" clId="{973596D2-BDE4-4637-88E1-13DA7978F8D8}" dt="2023-07-03T14:51:19.594" v="1165" actId="478"/>
          <ac:spMkLst>
            <pc:docMk/>
            <pc:sldMk cId="3862037916" sldId="264"/>
            <ac:spMk id="9" creationId="{7D0D89DB-4053-362D-261D-C4DF5B80C7AA}"/>
          </ac:spMkLst>
        </pc:spChg>
        <pc:spChg chg="add mod">
          <ac:chgData name="Cathy Edwards" userId="2709136a-612d-4f04-8b62-8644b8ab023f" providerId="ADAL" clId="{973596D2-BDE4-4637-88E1-13DA7978F8D8}" dt="2023-07-03T16:05:50.549" v="1405" actId="20577"/>
          <ac:spMkLst>
            <pc:docMk/>
            <pc:sldMk cId="3862037916" sldId="264"/>
            <ac:spMk id="11" creationId="{A79B642E-64B8-0241-F1AC-3ACBD130060F}"/>
          </ac:spMkLst>
        </pc:spChg>
        <pc:spChg chg="del">
          <ac:chgData name="Cathy Edwards" userId="2709136a-612d-4f04-8b62-8644b8ab023f" providerId="ADAL" clId="{973596D2-BDE4-4637-88E1-13DA7978F8D8}" dt="2023-07-03T14:51:23.562" v="1168" actId="478"/>
          <ac:spMkLst>
            <pc:docMk/>
            <pc:sldMk cId="3862037916" sldId="264"/>
            <ac:spMk id="15" creationId="{4DC0B3B4-444C-F8A6-90C8-72C1F117380C}"/>
          </ac:spMkLst>
        </pc:spChg>
        <pc:spChg chg="del">
          <ac:chgData name="Cathy Edwards" userId="2709136a-612d-4f04-8b62-8644b8ab023f" providerId="ADAL" clId="{973596D2-BDE4-4637-88E1-13DA7978F8D8}" dt="2023-07-03T14:51:26.259" v="1170" actId="478"/>
          <ac:spMkLst>
            <pc:docMk/>
            <pc:sldMk cId="3862037916" sldId="264"/>
            <ac:spMk id="19" creationId="{FB1A9618-4E4B-A1A9-0717-6F6E86AA9675}"/>
          </ac:spMkLst>
        </pc:spChg>
        <pc:spChg chg="del">
          <ac:chgData name="Cathy Edwards" userId="2709136a-612d-4f04-8b62-8644b8ab023f" providerId="ADAL" clId="{973596D2-BDE4-4637-88E1-13DA7978F8D8}" dt="2023-07-03T14:51:22.093" v="1167" actId="478"/>
          <ac:spMkLst>
            <pc:docMk/>
            <pc:sldMk cId="3862037916" sldId="264"/>
            <ac:spMk id="21" creationId="{B521C500-B847-851D-2D08-B0B8F85F3790}"/>
          </ac:spMkLst>
        </pc:spChg>
        <pc:picChg chg="add mod">
          <ac:chgData name="Cathy Edwards" userId="2709136a-612d-4f04-8b62-8644b8ab023f" providerId="ADAL" clId="{973596D2-BDE4-4637-88E1-13DA7978F8D8}" dt="2023-07-03T14:52:25.921" v="1174" actId="14100"/>
          <ac:picMkLst>
            <pc:docMk/>
            <pc:sldMk cId="3862037916" sldId="264"/>
            <ac:picMk id="3" creationId="{F236089D-B566-A111-A9BB-473A5E0DED36}"/>
          </ac:picMkLst>
        </pc:picChg>
        <pc:picChg chg="del">
          <ac:chgData name="Cathy Edwards" userId="2709136a-612d-4f04-8b62-8644b8ab023f" providerId="ADAL" clId="{973596D2-BDE4-4637-88E1-13DA7978F8D8}" dt="2023-07-03T14:51:18.547" v="1164" actId="478"/>
          <ac:picMkLst>
            <pc:docMk/>
            <pc:sldMk cId="3862037916" sldId="264"/>
            <ac:picMk id="5" creationId="{974F2BCF-DE85-AFB5-84CC-5A3F45D2197E}"/>
          </ac:picMkLst>
        </pc:picChg>
        <pc:picChg chg="del">
          <ac:chgData name="Cathy Edwards" userId="2709136a-612d-4f04-8b62-8644b8ab023f" providerId="ADAL" clId="{973596D2-BDE4-4637-88E1-13DA7978F8D8}" dt="2023-07-03T14:51:24.810" v="1169" actId="478"/>
          <ac:picMkLst>
            <pc:docMk/>
            <pc:sldMk cId="3862037916" sldId="264"/>
            <ac:picMk id="13" creationId="{E7D0734C-B80F-1953-FF20-3B16A7782D29}"/>
          </ac:picMkLst>
        </pc:picChg>
      </pc:sldChg>
      <pc:sldChg chg="addSp delSp modSp add mod ord">
        <pc:chgData name="Cathy Edwards" userId="2709136a-612d-4f04-8b62-8644b8ab023f" providerId="ADAL" clId="{973596D2-BDE4-4637-88E1-13DA7978F8D8}" dt="2023-07-03T16:12:43.472" v="1623" actId="14100"/>
        <pc:sldMkLst>
          <pc:docMk/>
          <pc:sldMk cId="3131422842" sldId="265"/>
        </pc:sldMkLst>
        <pc:spChg chg="mod">
          <ac:chgData name="Cathy Edwards" userId="2709136a-612d-4f04-8b62-8644b8ab023f" providerId="ADAL" clId="{973596D2-BDE4-4637-88E1-13DA7978F8D8}" dt="2023-07-03T14:58:44.863" v="1267" actId="207"/>
          <ac:spMkLst>
            <pc:docMk/>
            <pc:sldMk cId="3131422842" sldId="265"/>
            <ac:spMk id="4" creationId="{F4B399DB-AD7F-957C-E2A0-137C68C7E63D}"/>
          </ac:spMkLst>
        </pc:spChg>
        <pc:spChg chg="add mod">
          <ac:chgData name="Cathy Edwards" userId="2709136a-612d-4f04-8b62-8644b8ab023f" providerId="ADAL" clId="{973596D2-BDE4-4637-88E1-13DA7978F8D8}" dt="2023-07-03T15:01:20.322" v="1274" actId="207"/>
          <ac:spMkLst>
            <pc:docMk/>
            <pc:sldMk cId="3131422842" sldId="265"/>
            <ac:spMk id="9" creationId="{311456CC-8040-FC2D-8A3E-7190529C2D1F}"/>
          </ac:spMkLst>
        </pc:spChg>
        <pc:spChg chg="add mod">
          <ac:chgData name="Cathy Edwards" userId="2709136a-612d-4f04-8b62-8644b8ab023f" providerId="ADAL" clId="{973596D2-BDE4-4637-88E1-13DA7978F8D8}" dt="2023-07-03T16:12:43.472" v="1623" actId="14100"/>
          <ac:spMkLst>
            <pc:docMk/>
            <pc:sldMk cId="3131422842" sldId="265"/>
            <ac:spMk id="11" creationId="{E442ED8C-4F0C-5FC8-3F31-8A7F7EBC1306}"/>
          </ac:spMkLst>
        </pc:spChg>
        <pc:picChg chg="del">
          <ac:chgData name="Cathy Edwards" userId="2709136a-612d-4f04-8b62-8644b8ab023f" providerId="ADAL" clId="{973596D2-BDE4-4637-88E1-13DA7978F8D8}" dt="2023-07-03T14:58:36.868" v="1266" actId="478"/>
          <ac:picMkLst>
            <pc:docMk/>
            <pc:sldMk cId="3131422842" sldId="265"/>
            <ac:picMk id="3" creationId="{07933242-1339-9600-8AE8-FCD62942E4BE}"/>
          </ac:picMkLst>
        </pc:picChg>
        <pc:picChg chg="add mod">
          <ac:chgData name="Cathy Edwards" userId="2709136a-612d-4f04-8b62-8644b8ab023f" providerId="ADAL" clId="{973596D2-BDE4-4637-88E1-13DA7978F8D8}" dt="2023-07-03T15:01:02.249" v="1271" actId="1076"/>
          <ac:picMkLst>
            <pc:docMk/>
            <pc:sldMk cId="3131422842" sldId="265"/>
            <ac:picMk id="5" creationId="{EDE3093D-2915-45F1-65C0-EE9833E393A1}"/>
          </ac:picMkLst>
        </pc:picChg>
      </pc:sldChg>
      <pc:sldChg chg="addSp delSp modSp new mod setBg">
        <pc:chgData name="Cathy Edwards" userId="2709136a-612d-4f04-8b62-8644b8ab023f" providerId="ADAL" clId="{973596D2-BDE4-4637-88E1-13DA7978F8D8}" dt="2023-07-03T17:31:33.879" v="2697" actId="14100"/>
        <pc:sldMkLst>
          <pc:docMk/>
          <pc:sldMk cId="68933002" sldId="266"/>
        </pc:sldMkLst>
        <pc:spChg chg="add mod">
          <ac:chgData name="Cathy Edwards" userId="2709136a-612d-4f04-8b62-8644b8ab023f" providerId="ADAL" clId="{973596D2-BDE4-4637-88E1-13DA7978F8D8}" dt="2023-07-03T17:31:33.879" v="2697" actId="14100"/>
          <ac:spMkLst>
            <pc:docMk/>
            <pc:sldMk cId="68933002" sldId="266"/>
            <ac:spMk id="2" creationId="{7EE0BC14-5A4F-210D-98BD-0D4315108E29}"/>
          </ac:spMkLst>
        </pc:spChg>
        <pc:spChg chg="add del mod">
          <ac:chgData name="Cathy Edwards" userId="2709136a-612d-4f04-8b62-8644b8ab023f" providerId="ADAL" clId="{973596D2-BDE4-4637-88E1-13DA7978F8D8}" dt="2023-07-03T16:15:19.716" v="1653" actId="478"/>
          <ac:spMkLst>
            <pc:docMk/>
            <pc:sldMk cId="68933002" sldId="266"/>
            <ac:spMk id="3" creationId="{17735EC7-4A07-808C-1BCF-DB5DCE18307F}"/>
          </ac:spMkLst>
        </pc:spChg>
        <pc:spChg chg="add mod">
          <ac:chgData name="Cathy Edwards" userId="2709136a-612d-4f04-8b62-8644b8ab023f" providerId="ADAL" clId="{973596D2-BDE4-4637-88E1-13DA7978F8D8}" dt="2023-07-03T16:21:32.458" v="2235" actId="14100"/>
          <ac:spMkLst>
            <pc:docMk/>
            <pc:sldMk cId="68933002" sldId="266"/>
            <ac:spMk id="4" creationId="{31C9B29B-2526-A8B8-C38E-493212E4D899}"/>
          </ac:spMkLst>
        </pc:spChg>
        <pc:spChg chg="add mod">
          <ac:chgData name="Cathy Edwards" userId="2709136a-612d-4f04-8b62-8644b8ab023f" providerId="ADAL" clId="{973596D2-BDE4-4637-88E1-13DA7978F8D8}" dt="2023-07-03T16:24:12.365" v="2237" actId="207"/>
          <ac:spMkLst>
            <pc:docMk/>
            <pc:sldMk cId="68933002" sldId="266"/>
            <ac:spMk id="5" creationId="{9872836D-B8E5-AADB-FA51-5D3585E2C19E}"/>
          </ac:spMkLst>
        </pc:spChg>
        <pc:spChg chg="add">
          <ac:chgData name="Cathy Edwards" userId="2709136a-612d-4f04-8b62-8644b8ab023f" providerId="ADAL" clId="{973596D2-BDE4-4637-88E1-13DA7978F8D8}" dt="2023-07-03T16:19:55.854" v="2177" actId="26606"/>
          <ac:spMkLst>
            <pc:docMk/>
            <pc:sldMk cId="68933002" sldId="266"/>
            <ac:spMk id="9" creationId="{87BF42CA-AD55-48B4-8949-C4DCA60A6AEE}"/>
          </ac:spMkLst>
        </pc:spChg>
        <pc:spChg chg="add">
          <ac:chgData name="Cathy Edwards" userId="2709136a-612d-4f04-8b62-8644b8ab023f" providerId="ADAL" clId="{973596D2-BDE4-4637-88E1-13DA7978F8D8}" dt="2023-07-03T16:19:55.854" v="2177" actId="26606"/>
          <ac:spMkLst>
            <pc:docMk/>
            <pc:sldMk cId="68933002" sldId="266"/>
            <ac:spMk id="11" creationId="{66AE1D3D-3106-4CB2-AA7C-0C1642AC0F2E}"/>
          </ac:spMkLst>
        </pc:spChg>
        <pc:grpChg chg="add">
          <ac:chgData name="Cathy Edwards" userId="2709136a-612d-4f04-8b62-8644b8ab023f" providerId="ADAL" clId="{973596D2-BDE4-4637-88E1-13DA7978F8D8}" dt="2023-07-03T16:19:55.854" v="2177" actId="26606"/>
          <ac:grpSpMkLst>
            <pc:docMk/>
            <pc:sldMk cId="68933002" sldId="266"/>
            <ac:grpSpMk id="13" creationId="{0A31B6AF-B711-4CDB-8C2B-16E963DDC4C5}"/>
          </ac:grpSpMkLst>
        </pc:grpChg>
      </pc:sldChg>
      <pc:sldChg chg="addSp modSp new mod setBg">
        <pc:chgData name="Cathy Edwards" userId="2709136a-612d-4f04-8b62-8644b8ab023f" providerId="ADAL" clId="{973596D2-BDE4-4637-88E1-13DA7978F8D8}" dt="2023-07-03T16:43:49.516" v="2696" actId="207"/>
        <pc:sldMkLst>
          <pc:docMk/>
          <pc:sldMk cId="1948693019" sldId="267"/>
        </pc:sldMkLst>
        <pc:spChg chg="add mod">
          <ac:chgData name="Cathy Edwards" userId="2709136a-612d-4f04-8b62-8644b8ab023f" providerId="ADAL" clId="{973596D2-BDE4-4637-88E1-13DA7978F8D8}" dt="2023-07-03T16:40:20.603" v="2683" actId="1076"/>
          <ac:spMkLst>
            <pc:docMk/>
            <pc:sldMk cId="1948693019" sldId="267"/>
            <ac:spMk id="2" creationId="{2D6F8407-F6DD-89BE-BD31-AA3E8885F9AC}"/>
          </ac:spMkLst>
        </pc:spChg>
        <pc:spChg chg="add mod">
          <ac:chgData name="Cathy Edwards" userId="2709136a-612d-4f04-8b62-8644b8ab023f" providerId="ADAL" clId="{973596D2-BDE4-4637-88E1-13DA7978F8D8}" dt="2023-07-03T16:37:57.368" v="2660" actId="1076"/>
          <ac:spMkLst>
            <pc:docMk/>
            <pc:sldMk cId="1948693019" sldId="267"/>
            <ac:spMk id="5" creationId="{447F14C3-4661-3C6A-5E69-82259D9D331F}"/>
          </ac:spMkLst>
        </pc:spChg>
        <pc:spChg chg="add mod">
          <ac:chgData name="Cathy Edwards" userId="2709136a-612d-4f04-8b62-8644b8ab023f" providerId="ADAL" clId="{973596D2-BDE4-4637-88E1-13DA7978F8D8}" dt="2023-07-03T16:39:51.005" v="2680" actId="113"/>
          <ac:spMkLst>
            <pc:docMk/>
            <pc:sldMk cId="1948693019" sldId="267"/>
            <ac:spMk id="6" creationId="{A5887C86-B7E8-BF6F-2AB2-18E33F004780}"/>
          </ac:spMkLst>
        </pc:spChg>
        <pc:spChg chg="add mod">
          <ac:chgData name="Cathy Edwards" userId="2709136a-612d-4f04-8b62-8644b8ab023f" providerId="ADAL" clId="{973596D2-BDE4-4637-88E1-13DA7978F8D8}" dt="2023-07-03T16:39:18.778" v="2675" actId="12"/>
          <ac:spMkLst>
            <pc:docMk/>
            <pc:sldMk cId="1948693019" sldId="267"/>
            <ac:spMk id="7" creationId="{A69E8D41-2B83-0E7F-46C9-B452D48C6906}"/>
          </ac:spMkLst>
        </pc:spChg>
        <pc:spChg chg="add mod">
          <ac:chgData name="Cathy Edwards" userId="2709136a-612d-4f04-8b62-8644b8ab023f" providerId="ADAL" clId="{973596D2-BDE4-4637-88E1-13DA7978F8D8}" dt="2023-07-03T16:43:06.399" v="2692" actId="20577"/>
          <ac:spMkLst>
            <pc:docMk/>
            <pc:sldMk cId="1948693019" sldId="267"/>
            <ac:spMk id="8" creationId="{D9B44A3D-E8E0-A052-F7F9-888A540440B9}"/>
          </ac:spMkLst>
        </pc:spChg>
        <pc:spChg chg="add mod">
          <ac:chgData name="Cathy Edwards" userId="2709136a-612d-4f04-8b62-8644b8ab023f" providerId="ADAL" clId="{973596D2-BDE4-4637-88E1-13DA7978F8D8}" dt="2023-07-03T16:37:10.886" v="2655" actId="26606"/>
          <ac:spMkLst>
            <pc:docMk/>
            <pc:sldMk cId="1948693019" sldId="267"/>
            <ac:spMk id="9" creationId="{D12DDE76-C203-4047-9998-63900085B5E8}"/>
          </ac:spMkLst>
        </pc:spChg>
        <pc:spChg chg="add mod">
          <ac:chgData name="Cathy Edwards" userId="2709136a-612d-4f04-8b62-8644b8ab023f" providerId="ADAL" clId="{973596D2-BDE4-4637-88E1-13DA7978F8D8}" dt="2023-07-03T16:43:33.127" v="2694" actId="207"/>
          <ac:spMkLst>
            <pc:docMk/>
            <pc:sldMk cId="1948693019" sldId="267"/>
            <ac:spMk id="11" creationId="{B8B8958E-2929-F1E9-44F1-752E630ED600}"/>
          </ac:spMkLst>
        </pc:spChg>
        <pc:spChg chg="add mod">
          <ac:chgData name="Cathy Edwards" userId="2709136a-612d-4f04-8b62-8644b8ab023f" providerId="ADAL" clId="{973596D2-BDE4-4637-88E1-13DA7978F8D8}" dt="2023-07-03T16:43:49.516" v="2696" actId="207"/>
          <ac:spMkLst>
            <pc:docMk/>
            <pc:sldMk cId="1948693019" sldId="267"/>
            <ac:spMk id="12" creationId="{2D9C8B01-9E40-7584-3CCE-B3F0E53FDC2C}"/>
          </ac:spMkLst>
        </pc:spChg>
        <pc:spChg chg="add">
          <ac:chgData name="Cathy Edwards" userId="2709136a-612d-4f04-8b62-8644b8ab023f" providerId="ADAL" clId="{973596D2-BDE4-4637-88E1-13DA7978F8D8}" dt="2023-07-03T16:37:10.886" v="2655" actId="26606"/>
          <ac:spMkLst>
            <pc:docMk/>
            <pc:sldMk cId="1948693019" sldId="267"/>
            <ac:spMk id="14" creationId="{86FF76B9-219D-4469-AF87-0236D29032F1}"/>
          </ac:spMkLst>
        </pc:spChg>
        <pc:spChg chg="add">
          <ac:chgData name="Cathy Edwards" userId="2709136a-612d-4f04-8b62-8644b8ab023f" providerId="ADAL" clId="{973596D2-BDE4-4637-88E1-13DA7978F8D8}" dt="2023-07-03T16:37:10.886" v="2655" actId="26606"/>
          <ac:spMkLst>
            <pc:docMk/>
            <pc:sldMk cId="1948693019" sldId="267"/>
            <ac:spMk id="20" creationId="{2E80C965-DB6D-4F81-9E9E-B027384D0BD6}"/>
          </ac:spMkLst>
        </pc:spChg>
        <pc:spChg chg="add">
          <ac:chgData name="Cathy Edwards" userId="2709136a-612d-4f04-8b62-8644b8ab023f" providerId="ADAL" clId="{973596D2-BDE4-4637-88E1-13DA7978F8D8}" dt="2023-07-03T16:37:10.886" v="2655" actId="26606"/>
          <ac:spMkLst>
            <pc:docMk/>
            <pc:sldMk cId="1948693019" sldId="267"/>
            <ac:spMk id="22" creationId="{633C5E46-DAC5-4661-9C87-22B08E2A512F}"/>
          </ac:spMkLst>
        </pc:spChg>
        <pc:grpChg chg="add">
          <ac:chgData name="Cathy Edwards" userId="2709136a-612d-4f04-8b62-8644b8ab023f" providerId="ADAL" clId="{973596D2-BDE4-4637-88E1-13DA7978F8D8}" dt="2023-07-03T16:37:10.886" v="2655" actId="26606"/>
          <ac:grpSpMkLst>
            <pc:docMk/>
            <pc:sldMk cId="1948693019" sldId="267"/>
            <ac:grpSpMk id="16" creationId="{DB88BD78-87E1-424D-B479-C37D8E41B12E}"/>
          </ac:grpSpMkLst>
        </pc:grpChg>
        <pc:picChg chg="add mod">
          <ac:chgData name="Cathy Edwards" userId="2709136a-612d-4f04-8b62-8644b8ab023f" providerId="ADAL" clId="{973596D2-BDE4-4637-88E1-13DA7978F8D8}" dt="2023-07-03T16:40:04.102" v="2682" actId="1076"/>
          <ac:picMkLst>
            <pc:docMk/>
            <pc:sldMk cId="1948693019" sldId="267"/>
            <ac:picMk id="4" creationId="{CF8527C0-485E-275F-AF91-45549ECA40E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60109-9871-42D1-BB61-66E3CE6ADF83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0FBDE-B013-44A3-A1DB-44E483CCC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51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E5E0F-A939-D8BD-6B31-6E38F460B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829FA8-0D1A-1618-CA84-511F2B3802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6DA5F-0066-0A5F-080E-F849EA1BA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B0813-85F0-451F-8F7A-18A4197CBB94}" type="datetime1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41C6E-35AE-9866-35F4-C219DFD67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A5B25-88CD-33DF-CD1B-C66808691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46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70D4F-35E3-F394-2BAD-BB05B149B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902377-3634-F8FD-9722-D019519AB7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5AC406-9BB4-D6DC-1667-B7C2431F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CD012-5D0D-4A11-9CA7-05D18C88F73C}" type="datetime1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EF4C6-01D8-203B-8D1A-ADD1F324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2373A-524B-C18B-A00F-6DDC0E92D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9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3A4C04-A27D-5146-3919-0B22340798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DD516A-6156-1518-B51F-2A4B02F3D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0D7B2-BB02-6204-E865-B160068F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DD915-D9AE-4F25-874E-28144A56CB96}" type="datetime1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55D1E-8322-A885-B43B-03883D538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D6EDD-578E-43A6-E306-5673D1FBA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4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CBB57-8746-C399-1A83-A770FBB11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0215E-C93B-D732-5EB1-6FBCAB3DE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79EE1-F69B-4F7E-3202-10258E0A7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0916-2284-47EE-BDE8-698C799B09E9}" type="datetime1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C6C40-74D8-B0F3-B8EE-A6BD41C7D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4BF053-5C9C-2B06-42E3-E942CAE1A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14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F811B-EFF3-71BD-0C3F-3E8266774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D5A0E-2FC8-CB66-81A6-0BB630A61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2042D-5C28-D25C-53B1-FFF4C65FE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726D-FAC8-4835-8AD4-C1E5FF7D8E8F}" type="datetime1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DC20D-DADE-D03F-5291-F936B617F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63CB3-51A3-351A-A825-CD067F1C0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9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408B8-15F6-6D24-5009-34464693B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16DA6-44FB-1921-5EE4-DE30717AA7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5209C8-1B87-8C1C-9EBF-E12F8835E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4D00EC-0A77-1EEE-2B43-3AB17E685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36D4-1810-4404-B7B2-562AAE4E5349}" type="datetime1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CF9434-4A19-23CF-07CE-5550790BA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2EAC7-B389-ADE5-9F95-3FD03E7D3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07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0827F-7AFD-D5F8-2D4D-726E5BCCA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597A65-F66E-10EC-9C6D-246963F12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FF216C-DA85-908A-2ED1-CA14170C7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D72C43-B4F6-D746-FFC1-09DE72990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856DAD-8A80-F648-B067-0A890B1B92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3D1AD4-4387-8D06-1A52-A5C7A507C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9D9B-E0B6-476E-9A2E-8578B4A2071E}" type="datetime1">
              <a:rPr lang="en-US" smtClean="0"/>
              <a:t>7/3/2023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CE22D-129B-2813-7682-531F83644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3AE503-405C-F396-F72A-5B91FCFBE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6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AD50C-562F-1699-5CFB-BDF71C933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E3DC74-4C23-797E-B8E1-3D18A8F73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059BC-9E23-4B74-8FF2-7CE68964B727}" type="datetime1">
              <a:rPr lang="en-US" smtClean="0"/>
              <a:t>7/3/2023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170F89-6887-0680-B2B8-2F1825DAF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EC04E6-3ED4-8A52-47FF-66189D5D5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2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26E98-E0BA-72EA-FBC8-EFF88ACF3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04912-67DD-4AA4-9C90-11EDF97603C5}" type="datetime1">
              <a:rPr lang="en-US" smtClean="0"/>
              <a:t>7/3/2023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11A0FE-109A-E301-44F0-409AE358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2A11D-7D0D-3A49-0931-4E2ECE758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0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CE18C-0B67-142A-9823-8410B5B8E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177-D099-0CD3-C4E1-F4B0BFEA5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21D51C-E1B3-19EF-62CA-2D311A5E8D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9E54E-CC4C-0F10-54B3-EB4369C13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9C14-6111-4EB6-9C31-6F4DEB77775C}" type="datetime1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17350-ED99-73FD-58E2-4898FA600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28A3FA-842D-263F-CBBB-B371D5E52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9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5BAC3-689A-D666-E484-A96E17E9C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5ABDBA-526C-5A96-95F7-334C050197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AAFD0E-E805-BF4A-C136-C77AA73AD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544F4-3AAD-0C2F-ECC1-9D3394CEA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AEF2-979F-414F-B467-FBB7A0C82021}" type="datetime1">
              <a:rPr lang="en-US" smtClean="0"/>
              <a:t>7/3/2023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B41C79-D6C8-B0DF-D1F3-BB28C9AC6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D2A9E3-7197-9970-4127-48E940706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04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23F912-6F66-9F92-22AF-146CC90F4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0D05C1-C193-D76B-6DE4-F1A66E595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55A45-FC36-DD53-2788-326DAF156A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17A51-0E69-4A46-8C2C-3FDE741A8EF3}" type="datetime1">
              <a:rPr lang="en-US" smtClean="0"/>
              <a:t>7/3/2023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EEFE7-D3D0-D3D8-D152-4C139C91F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2FD3F-4A3E-9B43-DE72-C587293E2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C45F4-BC50-43CA-B862-71787A8C3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2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4AFEAEC-5BA6-B457-3AC6-5DC443061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2731" y="1542402"/>
            <a:ext cx="5186842" cy="2387918"/>
          </a:xfrm>
        </p:spPr>
        <p:txBody>
          <a:bodyPr anchor="b">
            <a:normAutofit/>
          </a:bodyPr>
          <a:lstStyle/>
          <a:p>
            <a:r>
              <a:rPr lang="en-US" sz="5200" dirty="0">
                <a:solidFill>
                  <a:schemeClr val="tx2"/>
                </a:solidFill>
              </a:rPr>
              <a:t>Scheduling (Part 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F5387E-120D-57C2-A81D-0E306CD14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2135" y="4001587"/>
            <a:ext cx="5188034" cy="68207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Roster Copy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35549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36089D-B566-A111-A9BB-473A5E0DED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223" y="740417"/>
            <a:ext cx="4367420" cy="517194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41CF416-B76B-94EE-72A7-F9D1DEAEA30E}"/>
              </a:ext>
            </a:extLst>
          </p:cNvPr>
          <p:cNvSpPr/>
          <p:nvPr/>
        </p:nvSpPr>
        <p:spPr>
          <a:xfrm>
            <a:off x="1079223" y="659219"/>
            <a:ext cx="4694256" cy="525314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27995AA-EAA1-5FB3-0719-40CECC5E0C2C}"/>
              </a:ext>
            </a:extLst>
          </p:cNvPr>
          <p:cNvSpPr/>
          <p:nvPr/>
        </p:nvSpPr>
        <p:spPr>
          <a:xfrm>
            <a:off x="5193945" y="1567832"/>
            <a:ext cx="6166883" cy="138882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After clicking the </a:t>
            </a:r>
            <a:r>
              <a:rPr lang="en-US" sz="2400" b="1" dirty="0">
                <a:solidFill>
                  <a:schemeClr val="tx1"/>
                </a:solidFill>
              </a:rPr>
              <a:t>Save Student List and/or Copy Section</a:t>
            </a:r>
            <a:r>
              <a:rPr lang="en-US" sz="2400" dirty="0">
                <a:solidFill>
                  <a:schemeClr val="tx1"/>
                </a:solidFill>
              </a:rPr>
              <a:t> icon, the Current Roster box will populate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79B642E-64B8-0241-F1AC-3ACBD130060F}"/>
              </a:ext>
            </a:extLst>
          </p:cNvPr>
          <p:cNvSpPr/>
          <p:nvPr/>
        </p:nvSpPr>
        <p:spPr>
          <a:xfrm>
            <a:off x="7208874" y="3206925"/>
            <a:ext cx="3359889" cy="278827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Complete this step for each course/each grade level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F40AA31C-9658-DB36-1401-81494D336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37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EE0BC14-5A4F-210D-98BD-0D4315108E29}"/>
              </a:ext>
            </a:extLst>
          </p:cNvPr>
          <p:cNvSpPr txBox="1"/>
          <p:nvPr/>
        </p:nvSpPr>
        <p:spPr>
          <a:xfrm>
            <a:off x="361508" y="2053641"/>
            <a:ext cx="4112326" cy="2760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Things to watch for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1C9B29B-2526-A8B8-C38E-493212E4D899}"/>
              </a:ext>
            </a:extLst>
          </p:cNvPr>
          <p:cNvSpPr/>
          <p:nvPr/>
        </p:nvSpPr>
        <p:spPr>
          <a:xfrm>
            <a:off x="5646907" y="801866"/>
            <a:ext cx="6107771" cy="523063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ln w="0"/>
              <a:solidFill>
                <a:schemeClr val="tx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 you have homerooms or are  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you using a course in place of 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homeroom?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 you have enough sections of 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each course?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 the section numbers match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for each grade level course?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Are the Primary Teachers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correct?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Have all students been assigned?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72836D-B8E5-AADB-FA51-5D3585E2C19E}"/>
              </a:ext>
            </a:extLst>
          </p:cNvPr>
          <p:cNvSpPr/>
          <p:nvPr/>
        </p:nvSpPr>
        <p:spPr>
          <a:xfrm>
            <a:off x="5646907" y="1232452"/>
            <a:ext cx="5740421" cy="461175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10BEB-927B-ECA1-43CA-4F119BE2B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3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ocument 8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11792" y="643467"/>
            <a:ext cx="2669460" cy="2794714"/>
          </a:xfrm>
          <a:prstGeom prst="flowChartDocument">
            <a:avLst/>
          </a:prstGeom>
          <a:solidFill>
            <a:srgbClr val="3E5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6F8407-F6DD-89BE-BD31-AA3E8885F9AC}"/>
              </a:ext>
            </a:extLst>
          </p:cNvPr>
          <p:cNvSpPr txBox="1"/>
          <p:nvPr/>
        </p:nvSpPr>
        <p:spPr>
          <a:xfrm>
            <a:off x="1779389" y="722368"/>
            <a:ext cx="2334265" cy="194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749808">
              <a:lnSpc>
                <a:spcPct val="90000"/>
              </a:lnSpc>
              <a:spcBef>
                <a:spcPct val="0"/>
              </a:spcBef>
              <a:spcAft>
                <a:spcPts val="492"/>
              </a:spcAft>
            </a:pPr>
            <a:r>
              <a:rPr lang="en-US" sz="2624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Report to verify all students have been placed in courses</a:t>
            </a:r>
            <a:endParaRPr lang="en-US" sz="3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8527C0-485E-275F-AF91-45549ECA4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647" y="643467"/>
            <a:ext cx="7004231" cy="53232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47F14C3-4661-3C6A-5E69-82259D9D331F}"/>
              </a:ext>
            </a:extLst>
          </p:cNvPr>
          <p:cNvSpPr txBox="1"/>
          <p:nvPr/>
        </p:nvSpPr>
        <p:spPr>
          <a:xfrm>
            <a:off x="291548" y="3511584"/>
            <a:ext cx="3989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9808">
              <a:spcAft>
                <a:spcPts val="600"/>
              </a:spcAft>
            </a:pPr>
            <a:r>
              <a:rPr lang="en-US" sz="2000" kern="1200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Scheduling&gt;Student Gap Scheduler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887C86-B7E8-BF6F-2AB2-18E33F004780}"/>
              </a:ext>
            </a:extLst>
          </p:cNvPr>
          <p:cNvSpPr txBox="1"/>
          <p:nvPr/>
        </p:nvSpPr>
        <p:spPr>
          <a:xfrm>
            <a:off x="341695" y="3907311"/>
            <a:ext cx="3862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74980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Enrollment effective Date needs to be your first day of school</a:t>
            </a:r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9E8D41-2B83-0E7F-46C9-B452D48C6906}"/>
              </a:ext>
            </a:extLst>
          </p:cNvPr>
          <p:cNvSpPr txBox="1"/>
          <p:nvPr/>
        </p:nvSpPr>
        <p:spPr>
          <a:xfrm>
            <a:off x="341695" y="4624066"/>
            <a:ext cx="3876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74980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Unselect any period that is not a scheduled period</a:t>
            </a:r>
            <a:endParaRPr lang="en-US" sz="2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B44A3D-E8E0-A052-F7F9-888A540440B9}"/>
              </a:ext>
            </a:extLst>
          </p:cNvPr>
          <p:cNvSpPr txBox="1"/>
          <p:nvPr/>
        </p:nvSpPr>
        <p:spPr>
          <a:xfrm>
            <a:off x="341694" y="5330732"/>
            <a:ext cx="38761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74980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Selecting </a:t>
            </a: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Find Students 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 list students in the index and selecting </a:t>
            </a: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Generate Report </a:t>
            </a:r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 produce a report you can print</a:t>
            </a:r>
            <a:endParaRPr lang="en-US" sz="2000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89B5D1E-B700-0BC7-C1DF-19F51745F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12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B8958E-2929-F1E9-44F1-752E630ED600}"/>
              </a:ext>
            </a:extLst>
          </p:cNvPr>
          <p:cNvSpPr/>
          <p:nvPr/>
        </p:nvSpPr>
        <p:spPr>
          <a:xfrm>
            <a:off x="191386" y="3511584"/>
            <a:ext cx="4089866" cy="320989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9C8B01-9E40-7584-3CCE-B3F0E53FDC2C}"/>
              </a:ext>
            </a:extLst>
          </p:cNvPr>
          <p:cNvSpPr/>
          <p:nvPr/>
        </p:nvSpPr>
        <p:spPr>
          <a:xfrm>
            <a:off x="4445647" y="643467"/>
            <a:ext cx="7004231" cy="532321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93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F3856E9-4239-4EE7-A372-FDCF4882FD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C9CDCF-90F8-42B0-BD0A-794C526880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07D05FE-3FB8-4314-A050-9AB40814D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DDC6C42-DDD5-4105-85F2-9C052563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FB95E12-4EF0-42F7-BCF9-AD31B4C8E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338F8B2-67A9-4086-9341-7705CAB6F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653AAAF-CCEF-494B-9366-16BB3815A6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4B356D9-49C3-412F-8E03-AC9AE8371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F05B16D-E00A-6717-BF4D-B004B41CD4CD}"/>
              </a:ext>
            </a:extLst>
          </p:cNvPr>
          <p:cNvSpPr txBox="1"/>
          <p:nvPr/>
        </p:nvSpPr>
        <p:spPr>
          <a:xfrm>
            <a:off x="804672" y="2023236"/>
            <a:ext cx="3659777" cy="2820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Training Overview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ED4E8D8-3806-643D-0120-5BDF623B8D3C}"/>
              </a:ext>
            </a:extLst>
          </p:cNvPr>
          <p:cNvSpPr/>
          <p:nvPr/>
        </p:nvSpPr>
        <p:spPr>
          <a:xfrm>
            <a:off x="6091238" y="1456536"/>
            <a:ext cx="5115491" cy="158814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35608">
              <a:spcAft>
                <a:spcPts val="600"/>
              </a:spcAft>
            </a:pPr>
            <a:r>
              <a:rPr lang="en-US" sz="5024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Building a Roster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86E5006-C963-66F2-CE33-D78901AE3B2F}"/>
              </a:ext>
            </a:extLst>
          </p:cNvPr>
          <p:cNvSpPr/>
          <p:nvPr/>
        </p:nvSpPr>
        <p:spPr>
          <a:xfrm>
            <a:off x="6091238" y="3814444"/>
            <a:ext cx="5115491" cy="158814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35608">
              <a:spcAft>
                <a:spcPts val="600"/>
              </a:spcAft>
            </a:pPr>
            <a:r>
              <a:rPr lang="en-US" sz="5024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Copying a Roster</a:t>
            </a:r>
            <a:endParaRPr lang="en-US" sz="320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D4F774-3F26-DC32-FE64-11B65757B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36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4569678-D80C-F92A-49C6-117E5F264688}"/>
              </a:ext>
            </a:extLst>
          </p:cNvPr>
          <p:cNvSpPr/>
          <p:nvPr/>
        </p:nvSpPr>
        <p:spPr>
          <a:xfrm>
            <a:off x="2328530" y="669851"/>
            <a:ext cx="7464056" cy="213714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 Roster Setup tool should only be used </a:t>
            </a:r>
            <a:r>
              <a:rPr lang="en-US" sz="2400" b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a Course Section begins.  If a student needs to be removed from the section or added to a section after the term start date or the student ended enrollment in the school and has since returned, use Walk-In Scheduler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ECD66A3-B7B3-44DC-6FE7-E52E088834E6}"/>
              </a:ext>
            </a:extLst>
          </p:cNvPr>
          <p:cNvSpPr/>
          <p:nvPr/>
        </p:nvSpPr>
        <p:spPr>
          <a:xfrm>
            <a:off x="799829" y="3230910"/>
            <a:ext cx="10442714" cy="31672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Manually Add Students to the Section</a:t>
            </a:r>
          </a:p>
          <a:p>
            <a:pPr marL="457200" indent="-457200"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Select students to move into the section by clicking on their name in the right hand column.  Their name will then be displayed in the </a:t>
            </a:r>
            <a:r>
              <a:rPr lang="en-US" sz="2800" b="1" dirty="0">
                <a:solidFill>
                  <a:schemeClr val="tx1"/>
                </a:solidFill>
              </a:rPr>
              <a:t>Current Roster </a:t>
            </a:r>
            <a:r>
              <a:rPr lang="en-US" sz="2800" dirty="0">
                <a:solidFill>
                  <a:schemeClr val="tx1"/>
                </a:solidFill>
              </a:rPr>
              <a:t>column.</a:t>
            </a:r>
          </a:p>
          <a:p>
            <a:pPr marL="457200" indent="-457200"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Click the </a:t>
            </a:r>
            <a:r>
              <a:rPr lang="en-US" sz="2800" b="1" dirty="0">
                <a:solidFill>
                  <a:schemeClr val="tx1"/>
                </a:solidFill>
              </a:rPr>
              <a:t>Save Student List and/or Copy Section </a:t>
            </a:r>
            <a:r>
              <a:rPr lang="en-US" sz="2800" dirty="0">
                <a:solidFill>
                  <a:schemeClr val="tx1"/>
                </a:solidFill>
              </a:rPr>
              <a:t>icon when finished.</a:t>
            </a:r>
          </a:p>
          <a:p>
            <a:pPr marL="457200" indent="-457200" algn="ctr">
              <a:buAutoNum type="arabicPeriod"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A72C24E-DD21-D41E-2876-2FFCB3934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18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2A989A-6803-E9FE-5320-6D6F2F75D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261" y="1190785"/>
            <a:ext cx="10722595" cy="5497159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D35CFFC-3F90-C553-2053-CFD49A6D0E56}"/>
              </a:ext>
            </a:extLst>
          </p:cNvPr>
          <p:cNvSpPr/>
          <p:nvPr/>
        </p:nvSpPr>
        <p:spPr>
          <a:xfrm>
            <a:off x="3943802" y="274138"/>
            <a:ext cx="3139709" cy="8046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Classic Look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E29E70F-2867-C8FE-A694-00CED2584E13}"/>
              </a:ext>
            </a:extLst>
          </p:cNvPr>
          <p:cNvSpPr/>
          <p:nvPr/>
        </p:nvSpPr>
        <p:spPr>
          <a:xfrm>
            <a:off x="276708" y="1567832"/>
            <a:ext cx="4242283" cy="41485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5FF3D1D-EC94-5DC7-3BCA-D1390CB47483}"/>
              </a:ext>
            </a:extLst>
          </p:cNvPr>
          <p:cNvSpPr/>
          <p:nvPr/>
        </p:nvSpPr>
        <p:spPr>
          <a:xfrm>
            <a:off x="173926" y="2393519"/>
            <a:ext cx="2431051" cy="67928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94C1AFC-CBD6-2717-E5D2-D767B58F05B2}"/>
              </a:ext>
            </a:extLst>
          </p:cNvPr>
          <p:cNvSpPr/>
          <p:nvPr/>
        </p:nvSpPr>
        <p:spPr>
          <a:xfrm>
            <a:off x="276708" y="3785194"/>
            <a:ext cx="1839171" cy="30834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F9F4A23-ED38-3ECD-C07E-9157DD9829E5}"/>
              </a:ext>
            </a:extLst>
          </p:cNvPr>
          <p:cNvSpPr/>
          <p:nvPr/>
        </p:nvSpPr>
        <p:spPr>
          <a:xfrm>
            <a:off x="751084" y="4110982"/>
            <a:ext cx="1839171" cy="30834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837E1085-C526-CDEF-1A77-7A8576512E20}"/>
              </a:ext>
            </a:extLst>
          </p:cNvPr>
          <p:cNvSpPr/>
          <p:nvPr/>
        </p:nvSpPr>
        <p:spPr>
          <a:xfrm>
            <a:off x="9356643" y="2498651"/>
            <a:ext cx="1169590" cy="32870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470E313-B157-CDB4-6BA6-6233944D662D}"/>
              </a:ext>
            </a:extLst>
          </p:cNvPr>
          <p:cNvSpPr/>
          <p:nvPr/>
        </p:nvSpPr>
        <p:spPr>
          <a:xfrm>
            <a:off x="7083511" y="3631023"/>
            <a:ext cx="2387346" cy="20998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Left 23">
            <a:extLst>
              <a:ext uri="{FF2B5EF4-FFF2-40B4-BE49-F238E27FC236}">
                <a16:creationId xmlns:a16="http://schemas.microsoft.com/office/drawing/2014/main" id="{CF2DCF5E-2B45-C010-BB74-887B89C90A38}"/>
              </a:ext>
            </a:extLst>
          </p:cNvPr>
          <p:cNvSpPr/>
          <p:nvPr/>
        </p:nvSpPr>
        <p:spPr>
          <a:xfrm>
            <a:off x="4557672" y="1192345"/>
            <a:ext cx="3724859" cy="976697"/>
          </a:xfrm>
          <a:prstGeom prst="lef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Verify the Year and School selected</a:t>
            </a:r>
          </a:p>
        </p:txBody>
      </p:sp>
      <p:sp>
        <p:nvSpPr>
          <p:cNvPr id="25" name="Arrow: Left 24">
            <a:extLst>
              <a:ext uri="{FF2B5EF4-FFF2-40B4-BE49-F238E27FC236}">
                <a16:creationId xmlns:a16="http://schemas.microsoft.com/office/drawing/2014/main" id="{DFDEA83D-FDB3-5F66-5DFD-43CD73C00ACA}"/>
              </a:ext>
            </a:extLst>
          </p:cNvPr>
          <p:cNvSpPr/>
          <p:nvPr/>
        </p:nvSpPr>
        <p:spPr>
          <a:xfrm>
            <a:off x="2590256" y="2230519"/>
            <a:ext cx="2428312" cy="976697"/>
          </a:xfrm>
          <a:prstGeom prst="lef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Search Course/Section</a:t>
            </a:r>
          </a:p>
        </p:txBody>
      </p:sp>
      <p:sp>
        <p:nvSpPr>
          <p:cNvPr id="26" name="Arrow: Left 25">
            <a:extLst>
              <a:ext uri="{FF2B5EF4-FFF2-40B4-BE49-F238E27FC236}">
                <a16:creationId xmlns:a16="http://schemas.microsoft.com/office/drawing/2014/main" id="{917E65F4-76AB-5B38-EBB1-96D43E987964}"/>
              </a:ext>
            </a:extLst>
          </p:cNvPr>
          <p:cNvSpPr/>
          <p:nvPr/>
        </p:nvSpPr>
        <p:spPr>
          <a:xfrm>
            <a:off x="2612067" y="3776804"/>
            <a:ext cx="1945605" cy="976697"/>
          </a:xfrm>
          <a:prstGeom prst="lef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Select the first section to build</a:t>
            </a: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D3D1F5CA-771F-BB01-A8D6-50D6102E79BB}"/>
              </a:ext>
            </a:extLst>
          </p:cNvPr>
          <p:cNvSpPr/>
          <p:nvPr/>
        </p:nvSpPr>
        <p:spPr>
          <a:xfrm>
            <a:off x="9545277" y="1684727"/>
            <a:ext cx="765544" cy="79951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Up 27">
            <a:extLst>
              <a:ext uri="{FF2B5EF4-FFF2-40B4-BE49-F238E27FC236}">
                <a16:creationId xmlns:a16="http://schemas.microsoft.com/office/drawing/2014/main" id="{249677F1-C11D-D01A-0D26-07DC5D97A609}"/>
              </a:ext>
            </a:extLst>
          </p:cNvPr>
          <p:cNvSpPr/>
          <p:nvPr/>
        </p:nvSpPr>
        <p:spPr>
          <a:xfrm>
            <a:off x="9545277" y="2850857"/>
            <a:ext cx="805885" cy="825729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8102CD5-7C1D-CAF6-A18D-824228E6F8FE}"/>
              </a:ext>
            </a:extLst>
          </p:cNvPr>
          <p:cNvSpPr/>
          <p:nvPr/>
        </p:nvSpPr>
        <p:spPr>
          <a:xfrm>
            <a:off x="173926" y="1192345"/>
            <a:ext cx="10915832" cy="566565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5EFC99BD-3D20-1B0C-58CA-9D0DAB4C6EC7}"/>
              </a:ext>
            </a:extLst>
          </p:cNvPr>
          <p:cNvSpPr/>
          <p:nvPr/>
        </p:nvSpPr>
        <p:spPr>
          <a:xfrm>
            <a:off x="4538837" y="3195612"/>
            <a:ext cx="2537639" cy="1052623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Limit student list by selecting grade level</a:t>
            </a:r>
          </a:p>
        </p:txBody>
      </p:sp>
      <p:sp>
        <p:nvSpPr>
          <p:cNvPr id="33" name="Slide Number Placeholder 32">
            <a:extLst>
              <a:ext uri="{FF2B5EF4-FFF2-40B4-BE49-F238E27FC236}">
                <a16:creationId xmlns:a16="http://schemas.microsoft.com/office/drawing/2014/main" id="{CA0A607B-987C-1692-55D9-C6BFF92F3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6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33242-1339-9600-8AE8-FCD62942E4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036" y="1284209"/>
            <a:ext cx="11555519" cy="5168934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4B399DB-AD7F-957C-E2A0-137C68C7E63D}"/>
              </a:ext>
            </a:extLst>
          </p:cNvPr>
          <p:cNvSpPr/>
          <p:nvPr/>
        </p:nvSpPr>
        <p:spPr>
          <a:xfrm>
            <a:off x="3943802" y="274138"/>
            <a:ext cx="3139709" cy="8046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New Look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9800E5FB-065E-3948-E61B-750951C11BE7}"/>
              </a:ext>
            </a:extLst>
          </p:cNvPr>
          <p:cNvSpPr/>
          <p:nvPr/>
        </p:nvSpPr>
        <p:spPr>
          <a:xfrm>
            <a:off x="8981921" y="5981704"/>
            <a:ext cx="1414130" cy="54302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7F2903-1D9B-947A-3F18-F734599CF1FA}"/>
              </a:ext>
            </a:extLst>
          </p:cNvPr>
          <p:cNvSpPr/>
          <p:nvPr/>
        </p:nvSpPr>
        <p:spPr>
          <a:xfrm>
            <a:off x="351036" y="1201175"/>
            <a:ext cx="11685020" cy="544859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1389CA-7C3C-0FDC-2D4B-4933B667F777}"/>
              </a:ext>
            </a:extLst>
          </p:cNvPr>
          <p:cNvSpPr/>
          <p:nvPr/>
        </p:nvSpPr>
        <p:spPr>
          <a:xfrm>
            <a:off x="9084065" y="1603182"/>
            <a:ext cx="2835357" cy="32283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CC16B87-C765-778F-8181-5B1A350B6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18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4F2BCF-DE85-AFB5-84CC-5A3F45D219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439" y="631009"/>
            <a:ext cx="6814885" cy="432376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DED84C7-95D7-1788-D34D-F1535738BB5B}"/>
              </a:ext>
            </a:extLst>
          </p:cNvPr>
          <p:cNvSpPr/>
          <p:nvPr/>
        </p:nvSpPr>
        <p:spPr>
          <a:xfrm>
            <a:off x="902439" y="1220869"/>
            <a:ext cx="2606305" cy="32283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D0D89DB-4053-362D-261D-C4DF5B80C7AA}"/>
              </a:ext>
            </a:extLst>
          </p:cNvPr>
          <p:cNvSpPr/>
          <p:nvPr/>
        </p:nvSpPr>
        <p:spPr>
          <a:xfrm>
            <a:off x="999460" y="1903228"/>
            <a:ext cx="1392866" cy="467832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7D0734C-B80F-1953-FF20-3B16A7782D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2668" y="3429000"/>
            <a:ext cx="2838450" cy="2495550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4DC0B3B4-444C-F8A6-90C8-72C1F117380C}"/>
              </a:ext>
            </a:extLst>
          </p:cNvPr>
          <p:cNvSpPr/>
          <p:nvPr/>
        </p:nvSpPr>
        <p:spPr>
          <a:xfrm>
            <a:off x="8264156" y="3424844"/>
            <a:ext cx="1751713" cy="467832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B1A9618-4E4B-A1A9-0717-6F6E86AA9675}"/>
              </a:ext>
            </a:extLst>
          </p:cNvPr>
          <p:cNvSpPr/>
          <p:nvPr/>
        </p:nvSpPr>
        <p:spPr>
          <a:xfrm>
            <a:off x="8144020" y="2457674"/>
            <a:ext cx="3514162" cy="7897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Current Roster will only show a total after being saved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521C500-B847-851D-2D08-B0B8F85F3790}"/>
              </a:ext>
            </a:extLst>
          </p:cNvPr>
          <p:cNvSpPr/>
          <p:nvPr/>
        </p:nvSpPr>
        <p:spPr>
          <a:xfrm>
            <a:off x="4338919" y="5116622"/>
            <a:ext cx="3514162" cy="7897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Student names do not come out of selection list when they are placed in the roster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723A3A7-A789-B147-CDE4-B8461DA8C7E0}"/>
              </a:ext>
            </a:extLst>
          </p:cNvPr>
          <p:cNvSpPr/>
          <p:nvPr/>
        </p:nvSpPr>
        <p:spPr>
          <a:xfrm>
            <a:off x="902439" y="631009"/>
            <a:ext cx="6950642" cy="432376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E43BBB4-BD80-D23E-8F4B-633EA97FC916}"/>
              </a:ext>
            </a:extLst>
          </p:cNvPr>
          <p:cNvSpPr/>
          <p:nvPr/>
        </p:nvSpPr>
        <p:spPr>
          <a:xfrm>
            <a:off x="8144019" y="3424843"/>
            <a:ext cx="3643969" cy="249970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07EAA3E2-F309-7119-44BB-F9A8A79F0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63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4569678-D80C-F92A-49C6-117E5F264688}"/>
              </a:ext>
            </a:extLst>
          </p:cNvPr>
          <p:cNvSpPr/>
          <p:nvPr/>
        </p:nvSpPr>
        <p:spPr>
          <a:xfrm>
            <a:off x="2328530" y="669851"/>
            <a:ext cx="7432158" cy="20203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 Roster Setup tool should only be used </a:t>
            </a:r>
            <a:r>
              <a:rPr lang="en-US" sz="2400" b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a Course Section begins.  If a student needs to be removed from the section or added to a section after the term start date or the student ended enrollment in the school and has since returned, use Walk-In Scheduler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ECD66A3-B7B3-44DC-6FE7-E52E088834E6}"/>
              </a:ext>
            </a:extLst>
          </p:cNvPr>
          <p:cNvSpPr/>
          <p:nvPr/>
        </p:nvSpPr>
        <p:spPr>
          <a:xfrm>
            <a:off x="799829" y="3230910"/>
            <a:ext cx="10442714" cy="316727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Copy Students from an Existing Section</a:t>
            </a:r>
          </a:p>
          <a:p>
            <a:pPr algn="ctr"/>
            <a:endParaRPr lang="en-US" sz="4000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Select the course to copy students into</a:t>
            </a:r>
          </a:p>
          <a:p>
            <a:pPr marL="457200" indent="-457200"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Select from the dropdown list the section to copy students from</a:t>
            </a:r>
          </a:p>
          <a:p>
            <a:pPr marL="457200" indent="-457200">
              <a:buFontTx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Click the </a:t>
            </a:r>
            <a:r>
              <a:rPr lang="en-US" sz="2400" b="1" dirty="0">
                <a:solidFill>
                  <a:schemeClr val="tx1"/>
                </a:solidFill>
              </a:rPr>
              <a:t>Save Student List and/or Copy Section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1E6F1C-1525-AF8A-0437-6D5FC857D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32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D35CFFC-3F90-C553-2053-CFD49A6D0E56}"/>
              </a:ext>
            </a:extLst>
          </p:cNvPr>
          <p:cNvSpPr/>
          <p:nvPr/>
        </p:nvSpPr>
        <p:spPr>
          <a:xfrm>
            <a:off x="3943802" y="274138"/>
            <a:ext cx="3139709" cy="80469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Classic Look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910530B-95B7-DDC2-410E-42B1676104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08" y="1777013"/>
            <a:ext cx="11545174" cy="3766778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146B70E-8BCC-B4A0-79D0-549408DAF9C3}"/>
              </a:ext>
            </a:extLst>
          </p:cNvPr>
          <p:cNvSpPr/>
          <p:nvPr/>
        </p:nvSpPr>
        <p:spPr>
          <a:xfrm>
            <a:off x="10589092" y="3240776"/>
            <a:ext cx="1169590" cy="32870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086DB609-FB01-7576-8C00-3201710BD0C6}"/>
              </a:ext>
            </a:extLst>
          </p:cNvPr>
          <p:cNvSpPr/>
          <p:nvPr/>
        </p:nvSpPr>
        <p:spPr>
          <a:xfrm>
            <a:off x="10777726" y="2426852"/>
            <a:ext cx="765544" cy="799514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Up 18">
            <a:extLst>
              <a:ext uri="{FF2B5EF4-FFF2-40B4-BE49-F238E27FC236}">
                <a16:creationId xmlns:a16="http://schemas.microsoft.com/office/drawing/2014/main" id="{33272BC1-48D8-114C-BFE5-A8F6E95566C0}"/>
              </a:ext>
            </a:extLst>
          </p:cNvPr>
          <p:cNvSpPr/>
          <p:nvPr/>
        </p:nvSpPr>
        <p:spPr>
          <a:xfrm>
            <a:off x="10777726" y="3592982"/>
            <a:ext cx="805885" cy="825729"/>
          </a:xfrm>
          <a:prstGeom prst="upArrow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7F4AF3A4-16CD-4208-BCB3-1349544F1696}"/>
              </a:ext>
            </a:extLst>
          </p:cNvPr>
          <p:cNvSpPr/>
          <p:nvPr/>
        </p:nvSpPr>
        <p:spPr>
          <a:xfrm>
            <a:off x="433318" y="3182654"/>
            <a:ext cx="2431051" cy="679289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Left 22">
            <a:extLst>
              <a:ext uri="{FF2B5EF4-FFF2-40B4-BE49-F238E27FC236}">
                <a16:creationId xmlns:a16="http://schemas.microsoft.com/office/drawing/2014/main" id="{46EFB8B7-B0A5-91B9-0D69-ED2197808153}"/>
              </a:ext>
            </a:extLst>
          </p:cNvPr>
          <p:cNvSpPr/>
          <p:nvPr/>
        </p:nvSpPr>
        <p:spPr>
          <a:xfrm>
            <a:off x="2804213" y="2826609"/>
            <a:ext cx="2428312" cy="976697"/>
          </a:xfrm>
          <a:prstGeom prst="lef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Search Course/Section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2BEABC52-3784-EE6D-0FDD-EA9F9D55C735}"/>
              </a:ext>
            </a:extLst>
          </p:cNvPr>
          <p:cNvSpPr/>
          <p:nvPr/>
        </p:nvSpPr>
        <p:spPr>
          <a:xfrm>
            <a:off x="276708" y="4739348"/>
            <a:ext cx="1839171" cy="308342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3F52952A-BA14-4E1D-FF1D-C600FAB56303}"/>
              </a:ext>
            </a:extLst>
          </p:cNvPr>
          <p:cNvSpPr/>
          <p:nvPr/>
        </p:nvSpPr>
        <p:spPr>
          <a:xfrm>
            <a:off x="751084" y="5065136"/>
            <a:ext cx="1839171" cy="308342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Left 34">
            <a:extLst>
              <a:ext uri="{FF2B5EF4-FFF2-40B4-BE49-F238E27FC236}">
                <a16:creationId xmlns:a16="http://schemas.microsoft.com/office/drawing/2014/main" id="{A70FF0C5-0E36-84D7-70C9-39BBE0DAFD0A}"/>
              </a:ext>
            </a:extLst>
          </p:cNvPr>
          <p:cNvSpPr/>
          <p:nvPr/>
        </p:nvSpPr>
        <p:spPr>
          <a:xfrm>
            <a:off x="2612067" y="4730958"/>
            <a:ext cx="2145463" cy="976697"/>
          </a:xfrm>
          <a:prstGeom prst="lef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Select the section to copy into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C528996D-D08F-2F69-DD54-EBF61F0FDDF5}"/>
              </a:ext>
            </a:extLst>
          </p:cNvPr>
          <p:cNvSpPr/>
          <p:nvPr/>
        </p:nvSpPr>
        <p:spPr>
          <a:xfrm>
            <a:off x="3113889" y="4012488"/>
            <a:ext cx="7425566" cy="283066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CAC1F5F-668F-4C26-8E5D-68F290D9B31C}"/>
              </a:ext>
            </a:extLst>
          </p:cNvPr>
          <p:cNvSpPr/>
          <p:nvPr/>
        </p:nvSpPr>
        <p:spPr>
          <a:xfrm>
            <a:off x="276708" y="1777013"/>
            <a:ext cx="11638584" cy="424279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B7F49BFF-C819-66BA-57EC-0E93B6D60AF6}"/>
              </a:ext>
            </a:extLst>
          </p:cNvPr>
          <p:cNvSpPr/>
          <p:nvPr/>
        </p:nvSpPr>
        <p:spPr>
          <a:xfrm>
            <a:off x="5156790" y="5373478"/>
            <a:ext cx="6166883" cy="138882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Note that the Roster doesn’t appear in either student list box until after clicking the </a:t>
            </a:r>
            <a:r>
              <a:rPr lang="en-US" sz="2400" b="1" dirty="0">
                <a:solidFill>
                  <a:schemeClr val="tx1"/>
                </a:solidFill>
              </a:rPr>
              <a:t>Save Student List and/or Copy Section</a:t>
            </a:r>
            <a:r>
              <a:rPr lang="en-US" sz="2400" dirty="0">
                <a:solidFill>
                  <a:schemeClr val="tx1"/>
                </a:solidFill>
              </a:rPr>
              <a:t> icon</a:t>
            </a:r>
          </a:p>
        </p:txBody>
      </p:sp>
      <p:sp>
        <p:nvSpPr>
          <p:cNvPr id="40" name="Slide Number Placeholder 39">
            <a:extLst>
              <a:ext uri="{FF2B5EF4-FFF2-40B4-BE49-F238E27FC236}">
                <a16:creationId xmlns:a16="http://schemas.microsoft.com/office/drawing/2014/main" id="{BE594E31-A52D-3723-5C42-51B372C7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42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4B399DB-AD7F-957C-E2A0-137C68C7E63D}"/>
              </a:ext>
            </a:extLst>
          </p:cNvPr>
          <p:cNvSpPr/>
          <p:nvPr/>
        </p:nvSpPr>
        <p:spPr>
          <a:xfrm>
            <a:off x="3943802" y="274138"/>
            <a:ext cx="3139709" cy="80469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New Look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9800E5FB-065E-3948-E61B-750951C11BE7}"/>
              </a:ext>
            </a:extLst>
          </p:cNvPr>
          <p:cNvSpPr/>
          <p:nvPr/>
        </p:nvSpPr>
        <p:spPr>
          <a:xfrm>
            <a:off x="8981921" y="5981704"/>
            <a:ext cx="1414130" cy="54302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7F2903-1D9B-947A-3F18-F734599CF1FA}"/>
              </a:ext>
            </a:extLst>
          </p:cNvPr>
          <p:cNvSpPr/>
          <p:nvPr/>
        </p:nvSpPr>
        <p:spPr>
          <a:xfrm>
            <a:off x="351036" y="1201175"/>
            <a:ext cx="11685020" cy="544859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E3093D-2915-45F1-65C0-EE9833E393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574" y="1289226"/>
            <a:ext cx="11585944" cy="5188647"/>
          </a:xfrm>
          <a:prstGeom prst="rect">
            <a:avLst/>
          </a:prstGeom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311456CC-8040-FC2D-8A3E-7190529C2D1F}"/>
              </a:ext>
            </a:extLst>
          </p:cNvPr>
          <p:cNvSpPr/>
          <p:nvPr/>
        </p:nvSpPr>
        <p:spPr>
          <a:xfrm>
            <a:off x="9070089" y="6022903"/>
            <a:ext cx="1414130" cy="543021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442ED8C-4F0C-5FC8-3F31-8A7F7EBC1306}"/>
              </a:ext>
            </a:extLst>
          </p:cNvPr>
          <p:cNvSpPr/>
          <p:nvPr/>
        </p:nvSpPr>
        <p:spPr>
          <a:xfrm>
            <a:off x="9070089" y="1685254"/>
            <a:ext cx="2916429" cy="308342"/>
          </a:xfrm>
          <a:prstGeom prst="round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69F6693-6A7F-EF0B-9770-021D15F17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C45F4-BC50-43CA-B862-71787A8C3F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22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441</Words>
  <Application>Microsoft Office PowerPoint</Application>
  <PresentationFormat>Widescreen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Scheduling (Part 3)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(Part 3)</dc:title>
  <dc:creator>Cathy Edwards</dc:creator>
  <cp:lastModifiedBy>Cathy Edwards</cp:lastModifiedBy>
  <cp:revision>1</cp:revision>
  <dcterms:created xsi:type="dcterms:W3CDTF">2023-07-03T12:55:38Z</dcterms:created>
  <dcterms:modified xsi:type="dcterms:W3CDTF">2023-07-03T17:31:36Z</dcterms:modified>
</cp:coreProperties>
</file>